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8"/>
  </p:notesMasterIdLst>
  <p:sldIdLst>
    <p:sldId id="256" r:id="rId2"/>
    <p:sldId id="263" r:id="rId3"/>
    <p:sldId id="264" r:id="rId4"/>
    <p:sldId id="258" r:id="rId5"/>
    <p:sldId id="261" r:id="rId6"/>
    <p:sldId id="262" r:id="rId7"/>
  </p:sldIdLst>
  <p:sldSz cx="9144000" cy="5143500" type="screen16x9"/>
  <p:notesSz cx="6858000" cy="9144000"/>
  <p:embeddedFontLst>
    <p:embeddedFont>
      <p:font typeface="Source Code Pro" charset="0"/>
      <p:regular r:id="rId9"/>
      <p:bold r:id="rId1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78853" autoAdjust="0"/>
  </p:normalViewPr>
  <p:slideViewPr>
    <p:cSldViewPr snapToGrid="0">
      <p:cViewPr>
        <p:scale>
          <a:sx n="80" d="100"/>
          <a:sy n="80" d="100"/>
        </p:scale>
        <p:origin x="-102" y="108"/>
      </p:cViewPr>
      <p:guideLst>
        <p:guide orient="horz" pos="162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Shape 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 name="Shape 6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a:buNone/>
            </a:pPr>
            <a:endParaRPr lang="en-US" sz="1100" b="0" i="0" u="none" strike="noStrike" cap="none" dirty="0" smtClean="0">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457200" marR="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b="0" i="0" u="none" strike="noStrike" cap="none" dirty="0" smtClean="0">
                <a:solidFill>
                  <a:srgbClr val="000000"/>
                </a:solidFill>
                <a:latin typeface="Arial"/>
                <a:ea typeface="Arial"/>
                <a:cs typeface="Arial"/>
                <a:sym typeface="Arial"/>
              </a:rPr>
              <a:t>It</a:t>
            </a:r>
            <a:r>
              <a:rPr lang="en-US" sz="1100" b="0" i="0" u="none" strike="noStrike" cap="none" baseline="0" dirty="0" smtClean="0">
                <a:solidFill>
                  <a:srgbClr val="000000"/>
                </a:solidFill>
                <a:latin typeface="Arial"/>
                <a:ea typeface="Arial"/>
                <a:cs typeface="Arial"/>
                <a:sym typeface="Arial"/>
              </a:rPr>
              <a:t> is also important to note here that </a:t>
            </a:r>
            <a:r>
              <a:rPr lang="en-US" sz="1100" b="0" i="0" u="none" strike="noStrike" cap="none" baseline="0" dirty="0" err="1" smtClean="0">
                <a:solidFill>
                  <a:srgbClr val="000000"/>
                </a:solidFill>
                <a:latin typeface="Arial"/>
                <a:ea typeface="Arial"/>
                <a:cs typeface="Arial"/>
                <a:sym typeface="Arial"/>
              </a:rPr>
              <a:t>toba-ehon</a:t>
            </a:r>
            <a:r>
              <a:rPr lang="en-US" sz="1100" b="0" i="0" u="none" strike="noStrike" cap="none" baseline="0" dirty="0" smtClean="0">
                <a:solidFill>
                  <a:srgbClr val="000000"/>
                </a:solidFill>
                <a:latin typeface="Arial"/>
                <a:ea typeface="Arial"/>
                <a:cs typeface="Arial"/>
                <a:sym typeface="Arial"/>
              </a:rPr>
              <a:t> illustrated stories (</a:t>
            </a:r>
            <a:r>
              <a:rPr lang="en-US" sz="1100" b="0" i="0" u="none" strike="noStrike" cap="none" baseline="0" dirty="0" err="1" smtClean="0">
                <a:solidFill>
                  <a:srgbClr val="000000"/>
                </a:solidFill>
                <a:latin typeface="Arial"/>
                <a:ea typeface="Arial"/>
                <a:cs typeface="Arial"/>
                <a:sym typeface="Arial"/>
              </a:rPr>
              <a:t>otogizoshi</a:t>
            </a:r>
            <a:r>
              <a:rPr lang="en-US" sz="1100" b="0" i="0" u="none" strike="noStrike" cap="none" baseline="0" dirty="0" smtClean="0">
                <a:solidFill>
                  <a:srgbClr val="000000"/>
                </a:solidFill>
                <a:latin typeface="Arial"/>
                <a:ea typeface="Arial"/>
                <a:cs typeface="Arial"/>
                <a:sym typeface="Arial"/>
              </a:rPr>
              <a:t>) often based on folklore and legends, epic war tales (</a:t>
            </a:r>
            <a:r>
              <a:rPr lang="en-US" sz="1100" b="0" i="0" u="none" strike="noStrike" cap="none" baseline="0" dirty="0" err="1" smtClean="0">
                <a:solidFill>
                  <a:srgbClr val="000000"/>
                </a:solidFill>
                <a:latin typeface="Arial"/>
                <a:ea typeface="Arial"/>
                <a:cs typeface="Arial"/>
                <a:sym typeface="Arial"/>
              </a:rPr>
              <a:t>gunky</a:t>
            </a:r>
            <a:r>
              <a:rPr lang="en-US" sz="1100" b="0" i="0" u="none" strike="noStrike" cap="none" baseline="0" dirty="0" smtClean="0">
                <a:solidFill>
                  <a:srgbClr val="000000"/>
                </a:solidFill>
                <a:latin typeface="Arial"/>
                <a:ea typeface="Arial"/>
                <a:cs typeface="Arial"/>
                <a:sym typeface="Arial"/>
              </a:rPr>
              <a:t> </a:t>
            </a:r>
            <a:r>
              <a:rPr lang="en-US" sz="1100" b="0" i="0" u="none" strike="noStrike" cap="none" baseline="0" dirty="0" err="1" smtClean="0">
                <a:solidFill>
                  <a:srgbClr val="000000"/>
                </a:solidFill>
                <a:latin typeface="Arial"/>
                <a:ea typeface="Arial"/>
                <a:cs typeface="Arial"/>
                <a:sym typeface="Arial"/>
              </a:rPr>
              <a:t>Monogatari</a:t>
            </a:r>
            <a:r>
              <a:rPr lang="en-US" sz="1100" b="0" i="0" u="none" strike="noStrike" cap="none" baseline="0" dirty="0" smtClean="0">
                <a:solidFill>
                  <a:srgbClr val="000000"/>
                </a:solidFill>
                <a:latin typeface="Arial"/>
                <a:ea typeface="Arial"/>
                <a:cs typeface="Arial"/>
                <a:sym typeface="Arial"/>
              </a:rPr>
              <a:t>). </a:t>
            </a:r>
            <a:r>
              <a:rPr lang="en-US" sz="1100" b="0" i="0" u="none" strike="noStrike" cap="none" dirty="0" smtClean="0">
                <a:solidFill>
                  <a:srgbClr val="000000"/>
                </a:solidFill>
                <a:latin typeface="Arial"/>
                <a:ea typeface="Arial"/>
                <a:cs typeface="Arial"/>
                <a:sym typeface="Arial"/>
              </a:rPr>
              <a:t>However, anime</a:t>
            </a:r>
            <a:r>
              <a:rPr lang="en-US" sz="1100" b="0" i="0" u="none" strike="noStrike" cap="none" baseline="0" dirty="0" smtClean="0">
                <a:solidFill>
                  <a:srgbClr val="000000"/>
                </a:solidFill>
                <a:latin typeface="Arial"/>
                <a:ea typeface="Arial"/>
                <a:cs typeface="Arial"/>
                <a:sym typeface="Arial"/>
              </a:rPr>
              <a:t> produced in the 20</a:t>
            </a:r>
            <a:r>
              <a:rPr lang="en-US" sz="1100" b="0" i="0" u="none" strike="noStrike" cap="none" baseline="30000" dirty="0" smtClean="0">
                <a:solidFill>
                  <a:srgbClr val="000000"/>
                </a:solidFill>
                <a:latin typeface="Arial"/>
                <a:ea typeface="Arial"/>
                <a:cs typeface="Arial"/>
                <a:sym typeface="Arial"/>
              </a:rPr>
              <a:t>th</a:t>
            </a:r>
            <a:r>
              <a:rPr lang="en-US" sz="1100" b="0" i="0" u="none" strike="noStrike" cap="none" baseline="0" dirty="0" smtClean="0">
                <a:solidFill>
                  <a:srgbClr val="000000"/>
                </a:solidFill>
                <a:latin typeface="Arial"/>
                <a:ea typeface="Arial"/>
                <a:cs typeface="Arial"/>
                <a:sym typeface="Arial"/>
              </a:rPr>
              <a:t> Century shows how artists had been trying to incorporate traditional stories and motifs in a new modern form. </a:t>
            </a:r>
            <a:endParaRPr lang="en-US" sz="1100" b="0" i="0" u="none" strike="noStrike" cap="none" dirty="0" smtClean="0">
              <a:solidFill>
                <a:srgbClr val="000000"/>
              </a:solidFill>
              <a:latin typeface="Arial"/>
              <a:ea typeface="Arial"/>
              <a:cs typeface="Arial"/>
              <a:sym typeface="Arial"/>
            </a:endParaRPr>
          </a:p>
          <a:p>
            <a:pPr>
              <a:buNone/>
            </a:pP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Shape 7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6" name="Shape 7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sz="1100" b="0" i="0" u="none" strike="noStrike" cap="none" dirty="0" smtClean="0">
                <a:solidFill>
                  <a:schemeClr val="dk2"/>
                </a:solidFill>
                <a:latin typeface="Source Code Pro"/>
                <a:ea typeface="Source Code Pro"/>
                <a:cs typeface="Source Code Pro"/>
                <a:sym typeface="Arial"/>
              </a:rPr>
              <a:t>Some </a:t>
            </a:r>
            <a:r>
              <a:rPr lang="en-US" sz="1100" b="0" i="0" u="none" strike="noStrike" cap="none" dirty="0" err="1" smtClean="0">
                <a:solidFill>
                  <a:schemeClr val="dk2"/>
                </a:solidFill>
                <a:latin typeface="Source Code Pro"/>
                <a:ea typeface="Source Code Pro"/>
                <a:cs typeface="Source Code Pro"/>
                <a:sym typeface="Arial"/>
              </a:rPr>
              <a:t>manga</a:t>
            </a:r>
            <a:r>
              <a:rPr lang="en-US" sz="1100" b="0" i="0" u="none" strike="noStrike" cap="none" dirty="0" smtClean="0">
                <a:solidFill>
                  <a:schemeClr val="dk2"/>
                </a:solidFill>
                <a:latin typeface="Source Code Pro"/>
                <a:ea typeface="Source Code Pro"/>
                <a:cs typeface="Source Code Pro"/>
                <a:sym typeface="Arial"/>
              </a:rPr>
              <a:t> were also used to criticize the Japanese government in 1930s. For example, the image shown in this slide was created by </a:t>
            </a:r>
            <a:r>
              <a:rPr lang="en-US" sz="1100" b="0" i="0" u="none" strike="noStrike" cap="none" dirty="0" err="1" smtClean="0">
                <a:solidFill>
                  <a:schemeClr val="dk2"/>
                </a:solidFill>
                <a:latin typeface="Source Code Pro"/>
                <a:ea typeface="Source Code Pro"/>
                <a:cs typeface="Source Code Pro"/>
                <a:sym typeface="Arial"/>
              </a:rPr>
              <a:t>Tezuka</a:t>
            </a:r>
            <a:r>
              <a:rPr lang="en-US" sz="1100" b="0" i="0" u="none" strike="noStrike" cap="none" dirty="0" smtClean="0">
                <a:solidFill>
                  <a:schemeClr val="dk2"/>
                </a:solidFill>
                <a:latin typeface="Source Code Pro"/>
                <a:ea typeface="Source Code Pro"/>
                <a:cs typeface="Source Code Pro"/>
                <a:sym typeface="Arial"/>
              </a:rPr>
              <a:t> who de</a:t>
            </a:r>
            <a:r>
              <a:rPr lang="en-US" sz="1100" b="0" i="0" u="none" strike="noStrike" cap="none" dirty="0" smtClean="0">
                <a:solidFill>
                  <a:schemeClr val="dk2"/>
                </a:solidFill>
                <a:latin typeface="Source Code Pro"/>
                <a:ea typeface="Source Code Pro"/>
                <a:cs typeface="Source Code Pro"/>
                <a:sym typeface="Source Code Pro"/>
              </a:rPr>
              <a:t>buted with a comic book in 1947, “New Treasure Island” that was an </a:t>
            </a:r>
            <a:r>
              <a:rPr lang="en-US" sz="1100" b="0" i="0" u="none" strike="noStrike" cap="none" dirty="0" err="1" smtClean="0">
                <a:solidFill>
                  <a:schemeClr val="dk2"/>
                </a:solidFill>
                <a:latin typeface="Source Code Pro"/>
                <a:ea typeface="Source Code Pro"/>
                <a:cs typeface="Source Code Pro"/>
                <a:sym typeface="Source Code Pro"/>
              </a:rPr>
              <a:t>Akahon</a:t>
            </a:r>
            <a:r>
              <a:rPr lang="en-US" sz="1100" b="0" i="0" u="none" strike="noStrike" cap="none" dirty="0" smtClean="0">
                <a:solidFill>
                  <a:schemeClr val="dk2"/>
                </a:solidFill>
                <a:latin typeface="Source Code Pro"/>
                <a:ea typeface="Source Code Pro"/>
                <a:cs typeface="Source Code Pro"/>
                <a:sym typeface="Source Code Pro"/>
              </a:rPr>
              <a:t> (a cheap "Red Book"). </a:t>
            </a:r>
            <a:r>
              <a:rPr lang="en-US" sz="1100" b="0" i="0" u="none" strike="noStrike" cap="none" dirty="0" err="1" smtClean="0">
                <a:solidFill>
                  <a:schemeClr val="dk2"/>
                </a:solidFill>
                <a:latin typeface="Source Code Pro"/>
                <a:ea typeface="Source Code Pro"/>
                <a:cs typeface="Source Code Pro"/>
                <a:sym typeface="Arial"/>
              </a:rPr>
              <a:t>Akahon</a:t>
            </a:r>
            <a:r>
              <a:rPr lang="en-US" sz="1100" b="0" i="0" u="none" strike="noStrike" cap="none" dirty="0" smtClean="0">
                <a:solidFill>
                  <a:schemeClr val="dk2"/>
                </a:solidFill>
                <a:latin typeface="Source Code Pro"/>
                <a:ea typeface="Source Code Pro"/>
                <a:cs typeface="Source Code Pro"/>
                <a:sym typeface="Arial"/>
              </a:rPr>
              <a:t> was a niche industry that provided entertainment to the poor children of post-war Japan. </a:t>
            </a:r>
            <a:br>
              <a:rPr lang="en-US" sz="1100" b="0" i="0" u="none" strike="noStrike" cap="none" dirty="0" smtClean="0">
                <a:solidFill>
                  <a:schemeClr val="dk2"/>
                </a:solidFill>
                <a:latin typeface="Source Code Pro"/>
                <a:ea typeface="Source Code Pro"/>
                <a:cs typeface="Source Code Pro"/>
                <a:sym typeface="Arial"/>
              </a:rPr>
            </a:br>
            <a:endParaRPr lang="en-US" sz="1100" b="0" i="0" u="none" strike="noStrike" cap="none" dirty="0">
              <a:solidFill>
                <a:schemeClr val="dk2"/>
              </a:solidFill>
              <a:latin typeface="Source Code Pro"/>
              <a:ea typeface="Source Code Pro"/>
              <a:cs typeface="Source Code Pro"/>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Shape 9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0" name="Shape 10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US" dirty="0" smtClean="0"/>
              <a:t>The </a:t>
            </a:r>
            <a:r>
              <a:rPr lang="en-US" dirty="0" err="1" smtClean="0"/>
              <a:t>astroboy</a:t>
            </a:r>
            <a:r>
              <a:rPr lang="en-US" dirty="0" smtClean="0"/>
              <a:t> anime became</a:t>
            </a:r>
            <a:r>
              <a:rPr lang="en-US" baseline="0" dirty="0" smtClean="0"/>
              <a:t> the foundation of modern Japanese animation.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Shape 10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7" name="Shape 10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Shape 10"/>
          <p:cNvSpPr/>
          <p:nvPr/>
        </p:nvSpPr>
        <p:spPr>
          <a:xfrm rot="10800000">
            <a:off x="4226100" y="2933550"/>
            <a:ext cx="691800" cy="388500"/>
          </a:xfrm>
          <a:prstGeom prst="triangle">
            <a:avLst>
              <a:gd name="adj" fmla="val 50000"/>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 name="Shape 11"/>
          <p:cNvSpPr/>
          <p:nvPr/>
        </p:nvSpPr>
        <p:spPr>
          <a:xfrm>
            <a:off x="-25" y="0"/>
            <a:ext cx="9144000" cy="3124200"/>
          </a:xfrm>
          <a:prstGeom prst="rect">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 name="Shape 12"/>
          <p:cNvSpPr txBox="1">
            <a:spLocks noGrp="1"/>
          </p:cNvSpPr>
          <p:nvPr>
            <p:ph type="ctrTitle"/>
          </p:nvPr>
        </p:nvSpPr>
        <p:spPr>
          <a:xfrm>
            <a:off x="411175" y="644300"/>
            <a:ext cx="8282400" cy="2109000"/>
          </a:xfrm>
          <a:prstGeom prst="rect">
            <a:avLst/>
          </a:prstGeom>
        </p:spPr>
        <p:txBody>
          <a:bodyPr spcFirstLastPara="1" wrap="square" lIns="91425" tIns="91425" rIns="91425" bIns="91425" anchor="b" anchorCtr="0"/>
          <a:lstStyle>
            <a:lvl1pPr lvl="0" algn="ctr">
              <a:spcBef>
                <a:spcPts val="0"/>
              </a:spcBef>
              <a:spcAft>
                <a:spcPts val="0"/>
              </a:spcAft>
              <a:buClr>
                <a:schemeClr val="lt1"/>
              </a:buClr>
              <a:buSzPts val="6000"/>
              <a:buNone/>
              <a:defRPr sz="6000">
                <a:solidFill>
                  <a:schemeClr val="lt1"/>
                </a:solidFill>
              </a:defRPr>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a:endParaRPr/>
          </a:p>
        </p:txBody>
      </p:sp>
      <p:sp>
        <p:nvSpPr>
          <p:cNvPr id="13" name="Shape 13"/>
          <p:cNvSpPr txBox="1">
            <a:spLocks noGrp="1"/>
          </p:cNvSpPr>
          <p:nvPr>
            <p:ph type="subTitle" idx="1"/>
          </p:nvPr>
        </p:nvSpPr>
        <p:spPr>
          <a:xfrm>
            <a:off x="411175" y="3398250"/>
            <a:ext cx="8282400" cy="1260600"/>
          </a:xfrm>
          <a:prstGeom prst="rect">
            <a:avLst/>
          </a:prstGeom>
        </p:spPr>
        <p:txBody>
          <a:bodyPr spcFirstLastPara="1" wrap="square" lIns="91425" tIns="91425" rIns="91425" bIns="91425" anchor="ctr" anchorCtr="0"/>
          <a:lstStyle>
            <a:lvl1pPr lvl="0" algn="ctr">
              <a:lnSpc>
                <a:spcPct val="100000"/>
              </a:lnSpc>
              <a:spcBef>
                <a:spcPts val="0"/>
              </a:spcBef>
              <a:spcAft>
                <a:spcPts val="0"/>
              </a:spcAft>
              <a:buSzPts val="3600"/>
              <a:buFont typeface="Oswald"/>
              <a:buNone/>
              <a:defRPr sz="3600">
                <a:latin typeface="Oswald"/>
                <a:ea typeface="Oswald"/>
                <a:cs typeface="Oswald"/>
                <a:sym typeface="Oswald"/>
              </a:defRPr>
            </a:lvl1pPr>
            <a:lvl2pPr lvl="1" algn="ctr">
              <a:lnSpc>
                <a:spcPct val="100000"/>
              </a:lnSpc>
              <a:spcBef>
                <a:spcPts val="0"/>
              </a:spcBef>
              <a:spcAft>
                <a:spcPts val="0"/>
              </a:spcAft>
              <a:buSzPts val="3600"/>
              <a:buFont typeface="Oswald"/>
              <a:buNone/>
              <a:defRPr sz="3600">
                <a:latin typeface="Oswald"/>
                <a:ea typeface="Oswald"/>
                <a:cs typeface="Oswald"/>
                <a:sym typeface="Oswald"/>
              </a:defRPr>
            </a:lvl2pPr>
            <a:lvl3pPr lvl="2" algn="ctr">
              <a:lnSpc>
                <a:spcPct val="100000"/>
              </a:lnSpc>
              <a:spcBef>
                <a:spcPts val="0"/>
              </a:spcBef>
              <a:spcAft>
                <a:spcPts val="0"/>
              </a:spcAft>
              <a:buSzPts val="3600"/>
              <a:buFont typeface="Oswald"/>
              <a:buNone/>
              <a:defRPr sz="3600">
                <a:latin typeface="Oswald"/>
                <a:ea typeface="Oswald"/>
                <a:cs typeface="Oswald"/>
                <a:sym typeface="Oswald"/>
              </a:defRPr>
            </a:lvl3pPr>
            <a:lvl4pPr lvl="3" algn="ctr">
              <a:lnSpc>
                <a:spcPct val="100000"/>
              </a:lnSpc>
              <a:spcBef>
                <a:spcPts val="0"/>
              </a:spcBef>
              <a:spcAft>
                <a:spcPts val="0"/>
              </a:spcAft>
              <a:buSzPts val="3600"/>
              <a:buFont typeface="Oswald"/>
              <a:buNone/>
              <a:defRPr sz="3600">
                <a:latin typeface="Oswald"/>
                <a:ea typeface="Oswald"/>
                <a:cs typeface="Oswald"/>
                <a:sym typeface="Oswald"/>
              </a:defRPr>
            </a:lvl4pPr>
            <a:lvl5pPr lvl="4" algn="ctr">
              <a:lnSpc>
                <a:spcPct val="100000"/>
              </a:lnSpc>
              <a:spcBef>
                <a:spcPts val="0"/>
              </a:spcBef>
              <a:spcAft>
                <a:spcPts val="0"/>
              </a:spcAft>
              <a:buSzPts val="3600"/>
              <a:buFont typeface="Oswald"/>
              <a:buNone/>
              <a:defRPr sz="3600">
                <a:latin typeface="Oswald"/>
                <a:ea typeface="Oswald"/>
                <a:cs typeface="Oswald"/>
                <a:sym typeface="Oswald"/>
              </a:defRPr>
            </a:lvl5pPr>
            <a:lvl6pPr lvl="5" algn="ctr">
              <a:lnSpc>
                <a:spcPct val="100000"/>
              </a:lnSpc>
              <a:spcBef>
                <a:spcPts val="0"/>
              </a:spcBef>
              <a:spcAft>
                <a:spcPts val="0"/>
              </a:spcAft>
              <a:buSzPts val="3600"/>
              <a:buFont typeface="Oswald"/>
              <a:buNone/>
              <a:defRPr sz="3600">
                <a:latin typeface="Oswald"/>
                <a:ea typeface="Oswald"/>
                <a:cs typeface="Oswald"/>
                <a:sym typeface="Oswald"/>
              </a:defRPr>
            </a:lvl6pPr>
            <a:lvl7pPr lvl="6" algn="ctr">
              <a:lnSpc>
                <a:spcPct val="100000"/>
              </a:lnSpc>
              <a:spcBef>
                <a:spcPts val="0"/>
              </a:spcBef>
              <a:spcAft>
                <a:spcPts val="0"/>
              </a:spcAft>
              <a:buSzPts val="3600"/>
              <a:buFont typeface="Oswald"/>
              <a:buNone/>
              <a:defRPr sz="3600">
                <a:latin typeface="Oswald"/>
                <a:ea typeface="Oswald"/>
                <a:cs typeface="Oswald"/>
                <a:sym typeface="Oswald"/>
              </a:defRPr>
            </a:lvl7pPr>
            <a:lvl8pPr lvl="7" algn="ctr">
              <a:lnSpc>
                <a:spcPct val="100000"/>
              </a:lnSpc>
              <a:spcBef>
                <a:spcPts val="0"/>
              </a:spcBef>
              <a:spcAft>
                <a:spcPts val="0"/>
              </a:spcAft>
              <a:buSzPts val="3600"/>
              <a:buFont typeface="Oswald"/>
              <a:buNone/>
              <a:defRPr sz="3600">
                <a:latin typeface="Oswald"/>
                <a:ea typeface="Oswald"/>
                <a:cs typeface="Oswald"/>
                <a:sym typeface="Oswald"/>
              </a:defRPr>
            </a:lvl8pPr>
            <a:lvl9pPr lvl="8" algn="ctr">
              <a:lnSpc>
                <a:spcPct val="100000"/>
              </a:lnSpc>
              <a:spcBef>
                <a:spcPts val="0"/>
              </a:spcBef>
              <a:spcAft>
                <a:spcPts val="0"/>
              </a:spcAft>
              <a:buSzPts val="3600"/>
              <a:buFont typeface="Oswald"/>
              <a:buNone/>
              <a:defRPr sz="3600">
                <a:latin typeface="Oswald"/>
                <a:ea typeface="Oswald"/>
                <a:cs typeface="Oswald"/>
                <a:sym typeface="Oswald"/>
              </a:defRPr>
            </a:lvl9pPr>
          </a:lstStyle>
          <a:p>
            <a:endParaRPr/>
          </a:p>
        </p:txBody>
      </p:sp>
      <p:sp>
        <p:nvSpPr>
          <p:cNvPr id="14" name="Shape 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cxnSp>
        <p:nvCxnSpPr>
          <p:cNvPr id="20" name="Shape 20"/>
          <p:cNvCxnSpPr/>
          <p:nvPr/>
        </p:nvCxnSpPr>
        <p:spPr>
          <a:xfrm>
            <a:off x="429200" y="1275577"/>
            <a:ext cx="614100" cy="0"/>
          </a:xfrm>
          <a:prstGeom prst="straightConnector1">
            <a:avLst/>
          </a:prstGeom>
          <a:noFill/>
          <a:ln w="19050" cap="flat" cmpd="sng">
            <a:solidFill>
              <a:schemeClr val="dk2"/>
            </a:solidFill>
            <a:prstDash val="lgDash"/>
            <a:round/>
            <a:headEnd type="none" w="sm" len="sm"/>
            <a:tailEnd type="none" w="sm" len="sm"/>
          </a:ln>
        </p:spPr>
      </p:cxnSp>
      <p:sp>
        <p:nvSpPr>
          <p:cNvPr id="21" name="Shape 21"/>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2" name="Shape 22"/>
          <p:cNvSpPr txBox="1">
            <a:spLocks noGrp="1"/>
          </p:cNvSpPr>
          <p:nvPr>
            <p:ph type="body" idx="1"/>
          </p:nvPr>
        </p:nvSpPr>
        <p:spPr>
          <a:xfrm>
            <a:off x="311700" y="1468825"/>
            <a:ext cx="8520600" cy="30999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3" name="Shape 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cxnSp>
        <p:nvCxnSpPr>
          <p:cNvPr id="25" name="Shape 25"/>
          <p:cNvCxnSpPr/>
          <p:nvPr/>
        </p:nvCxnSpPr>
        <p:spPr>
          <a:xfrm>
            <a:off x="429200" y="1275577"/>
            <a:ext cx="614100" cy="0"/>
          </a:xfrm>
          <a:prstGeom prst="straightConnector1">
            <a:avLst/>
          </a:prstGeom>
          <a:noFill/>
          <a:ln w="19050" cap="flat" cmpd="sng">
            <a:solidFill>
              <a:schemeClr val="dk2"/>
            </a:solidFill>
            <a:prstDash val="lgDash"/>
            <a:round/>
            <a:headEnd type="none" w="sm" len="sm"/>
            <a:tailEnd type="none" w="sm" len="sm"/>
          </a:ln>
        </p:spPr>
      </p:cxnSp>
      <p:sp>
        <p:nvSpPr>
          <p:cNvPr id="26" name="Shape 26"/>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7" name="Shape 27"/>
          <p:cNvSpPr txBox="1">
            <a:spLocks noGrp="1"/>
          </p:cNvSpPr>
          <p:nvPr>
            <p:ph type="body" idx="1"/>
          </p:nvPr>
        </p:nvSpPr>
        <p:spPr>
          <a:xfrm>
            <a:off x="311700" y="1468825"/>
            <a:ext cx="3999900" cy="30999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8" name="Shape 28"/>
          <p:cNvSpPr txBox="1">
            <a:spLocks noGrp="1"/>
          </p:cNvSpPr>
          <p:nvPr>
            <p:ph type="body" idx="2"/>
          </p:nvPr>
        </p:nvSpPr>
        <p:spPr>
          <a:xfrm>
            <a:off x="4832400" y="1468825"/>
            <a:ext cx="3999900" cy="30999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9" name="Shape 2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311700" y="372500"/>
            <a:ext cx="8520600" cy="733500"/>
          </a:xfrm>
          <a:prstGeom prst="rect">
            <a:avLst/>
          </a:prstGeom>
        </p:spPr>
        <p:txBody>
          <a:bodyPr spcFirstLastPara="1" wrap="square" lIns="91425" tIns="91425" rIns="91425" bIns="91425" anchor="b"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2" name="Shape 3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3"/>
        <p:cNvGrpSpPr/>
        <p:nvPr/>
      </p:nvGrpSpPr>
      <p:grpSpPr>
        <a:xfrm>
          <a:off x="0" y="0"/>
          <a:ext cx="0" cy="0"/>
          <a:chOff x="0" y="0"/>
          <a:chExt cx="0" cy="0"/>
        </a:xfrm>
      </p:grpSpPr>
      <p:cxnSp>
        <p:nvCxnSpPr>
          <p:cNvPr id="34" name="Shape 34"/>
          <p:cNvCxnSpPr/>
          <p:nvPr/>
        </p:nvCxnSpPr>
        <p:spPr>
          <a:xfrm>
            <a:off x="418675" y="1457787"/>
            <a:ext cx="614100" cy="0"/>
          </a:xfrm>
          <a:prstGeom prst="straightConnector1">
            <a:avLst/>
          </a:prstGeom>
          <a:noFill/>
          <a:ln w="19050" cap="flat" cmpd="sng">
            <a:solidFill>
              <a:schemeClr val="dk2"/>
            </a:solidFill>
            <a:prstDash val="lgDash"/>
            <a:round/>
            <a:headEnd type="none" w="sm" len="sm"/>
            <a:tailEnd type="none" w="sm" len="sm"/>
          </a:ln>
        </p:spPr>
      </p:cxnSp>
      <p:sp>
        <p:nvSpPr>
          <p:cNvPr id="35" name="Shape 35"/>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6" name="Shape 36"/>
          <p:cNvSpPr txBox="1">
            <a:spLocks noGrp="1"/>
          </p:cNvSpPr>
          <p:nvPr>
            <p:ph type="body" idx="1"/>
          </p:nvPr>
        </p:nvSpPr>
        <p:spPr>
          <a:xfrm>
            <a:off x="311700" y="1618204"/>
            <a:ext cx="2808000" cy="29508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7" name="Shape 3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38"/>
        <p:cNvGrpSpPr/>
        <p:nvPr/>
      </p:nvGrpSpPr>
      <p:grpSpPr>
        <a:xfrm>
          <a:off x="0" y="0"/>
          <a:ext cx="0" cy="0"/>
          <a:chOff x="0" y="0"/>
          <a:chExt cx="0" cy="0"/>
        </a:xfrm>
      </p:grpSpPr>
      <p:sp>
        <p:nvSpPr>
          <p:cNvPr id="39" name="Shape 39"/>
          <p:cNvSpPr txBox="1">
            <a:spLocks noGrp="1"/>
          </p:cNvSpPr>
          <p:nvPr>
            <p:ph type="title"/>
          </p:nvPr>
        </p:nvSpPr>
        <p:spPr>
          <a:xfrm>
            <a:off x="490250" y="528900"/>
            <a:ext cx="5678100" cy="4085700"/>
          </a:xfrm>
          <a:prstGeom prst="rect">
            <a:avLst/>
          </a:prstGeom>
        </p:spPr>
        <p:txBody>
          <a:bodyPr spcFirstLastPara="1" wrap="square" lIns="91425" tIns="91425" rIns="91425" bIns="91425" anchor="ctr" anchorCtr="0"/>
          <a:lstStyle>
            <a:lvl1pPr lvl="0">
              <a:spcBef>
                <a:spcPts val="0"/>
              </a:spcBef>
              <a:spcAft>
                <a:spcPts val="0"/>
              </a:spcAft>
              <a:buClr>
                <a:schemeClr val="lt1"/>
              </a:buClr>
              <a:buSzPts val="5400"/>
              <a:buNone/>
              <a:defRPr sz="5400">
                <a:solidFill>
                  <a:schemeClr val="lt1"/>
                </a:solidFill>
              </a:defRPr>
            </a:lvl1pPr>
            <a:lvl2pPr lvl="1">
              <a:spcBef>
                <a:spcPts val="0"/>
              </a:spcBef>
              <a:spcAft>
                <a:spcPts val="0"/>
              </a:spcAft>
              <a:buClr>
                <a:schemeClr val="lt1"/>
              </a:buClr>
              <a:buSzPts val="5400"/>
              <a:buNone/>
              <a:defRPr sz="5400">
                <a:solidFill>
                  <a:schemeClr val="lt1"/>
                </a:solidFill>
              </a:defRPr>
            </a:lvl2pPr>
            <a:lvl3pPr lvl="2">
              <a:spcBef>
                <a:spcPts val="0"/>
              </a:spcBef>
              <a:spcAft>
                <a:spcPts val="0"/>
              </a:spcAft>
              <a:buClr>
                <a:schemeClr val="lt1"/>
              </a:buClr>
              <a:buSzPts val="5400"/>
              <a:buNone/>
              <a:defRPr sz="5400">
                <a:solidFill>
                  <a:schemeClr val="lt1"/>
                </a:solidFill>
              </a:defRPr>
            </a:lvl3pPr>
            <a:lvl4pPr lvl="3">
              <a:spcBef>
                <a:spcPts val="0"/>
              </a:spcBef>
              <a:spcAft>
                <a:spcPts val="0"/>
              </a:spcAft>
              <a:buClr>
                <a:schemeClr val="lt1"/>
              </a:buClr>
              <a:buSzPts val="5400"/>
              <a:buNone/>
              <a:defRPr sz="5400">
                <a:solidFill>
                  <a:schemeClr val="lt1"/>
                </a:solidFill>
              </a:defRPr>
            </a:lvl4pPr>
            <a:lvl5pPr lvl="4">
              <a:spcBef>
                <a:spcPts val="0"/>
              </a:spcBef>
              <a:spcAft>
                <a:spcPts val="0"/>
              </a:spcAft>
              <a:buClr>
                <a:schemeClr val="lt1"/>
              </a:buClr>
              <a:buSzPts val="5400"/>
              <a:buNone/>
              <a:defRPr sz="5400">
                <a:solidFill>
                  <a:schemeClr val="lt1"/>
                </a:solidFill>
              </a:defRPr>
            </a:lvl5pPr>
            <a:lvl6pPr lvl="5">
              <a:spcBef>
                <a:spcPts val="0"/>
              </a:spcBef>
              <a:spcAft>
                <a:spcPts val="0"/>
              </a:spcAft>
              <a:buClr>
                <a:schemeClr val="lt1"/>
              </a:buClr>
              <a:buSzPts val="5400"/>
              <a:buNone/>
              <a:defRPr sz="5400">
                <a:solidFill>
                  <a:schemeClr val="lt1"/>
                </a:solidFill>
              </a:defRPr>
            </a:lvl6pPr>
            <a:lvl7pPr lvl="6">
              <a:spcBef>
                <a:spcPts val="0"/>
              </a:spcBef>
              <a:spcAft>
                <a:spcPts val="0"/>
              </a:spcAft>
              <a:buClr>
                <a:schemeClr val="lt1"/>
              </a:buClr>
              <a:buSzPts val="5400"/>
              <a:buNone/>
              <a:defRPr sz="5400">
                <a:solidFill>
                  <a:schemeClr val="lt1"/>
                </a:solidFill>
              </a:defRPr>
            </a:lvl7pPr>
            <a:lvl8pPr lvl="7">
              <a:spcBef>
                <a:spcPts val="0"/>
              </a:spcBef>
              <a:spcAft>
                <a:spcPts val="0"/>
              </a:spcAft>
              <a:buClr>
                <a:schemeClr val="lt1"/>
              </a:buClr>
              <a:buSzPts val="5400"/>
              <a:buNone/>
              <a:defRPr sz="5400">
                <a:solidFill>
                  <a:schemeClr val="lt1"/>
                </a:solidFill>
              </a:defRPr>
            </a:lvl8pPr>
            <a:lvl9pPr lvl="8">
              <a:spcBef>
                <a:spcPts val="0"/>
              </a:spcBef>
              <a:spcAft>
                <a:spcPts val="0"/>
              </a:spcAft>
              <a:buClr>
                <a:schemeClr val="lt1"/>
              </a:buClr>
              <a:buSzPts val="5400"/>
              <a:buNone/>
              <a:defRPr sz="5400">
                <a:solidFill>
                  <a:schemeClr val="lt1"/>
                </a:solidFill>
              </a:defRPr>
            </a:lvl9pPr>
          </a:lstStyle>
          <a:p>
            <a:endParaRPr/>
          </a:p>
        </p:txBody>
      </p:sp>
      <p:sp>
        <p:nvSpPr>
          <p:cNvPr id="40" name="Shape 4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dk1"/>
        </a:solidFill>
        <a:effectLst/>
      </p:bgPr>
    </p:bg>
    <p:spTree>
      <p:nvGrpSpPr>
        <p:cNvPr id="1" name="Shape 41"/>
        <p:cNvGrpSpPr/>
        <p:nvPr/>
      </p:nvGrpSpPr>
      <p:grpSpPr>
        <a:xfrm>
          <a:off x="0" y="0"/>
          <a:ext cx="0" cy="0"/>
          <a:chOff x="0" y="0"/>
          <a:chExt cx="0" cy="0"/>
        </a:xfrm>
      </p:grpSpPr>
      <p:sp>
        <p:nvSpPr>
          <p:cNvPr id="42" name="Shape 42"/>
          <p:cNvSpPr/>
          <p:nvPr/>
        </p:nvSpPr>
        <p:spPr>
          <a:xfrm>
            <a:off x="4572000" y="175"/>
            <a:ext cx="45720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cxnSp>
        <p:nvCxnSpPr>
          <p:cNvPr id="43" name="Shape 43"/>
          <p:cNvCxnSpPr/>
          <p:nvPr/>
        </p:nvCxnSpPr>
        <p:spPr>
          <a:xfrm>
            <a:off x="5029675" y="4495500"/>
            <a:ext cx="577200" cy="0"/>
          </a:xfrm>
          <a:prstGeom prst="straightConnector1">
            <a:avLst/>
          </a:prstGeom>
          <a:noFill/>
          <a:ln w="19050" cap="flat" cmpd="sng">
            <a:solidFill>
              <a:schemeClr val="dk1"/>
            </a:solidFill>
            <a:prstDash val="lgDash"/>
            <a:round/>
            <a:headEnd type="none" w="sm" len="sm"/>
            <a:tailEnd type="none" w="sm" len="sm"/>
          </a:ln>
        </p:spPr>
      </p:cxnSp>
      <p:sp>
        <p:nvSpPr>
          <p:cNvPr id="44" name="Shape 44"/>
          <p:cNvSpPr txBox="1">
            <a:spLocks noGrp="1"/>
          </p:cNvSpPr>
          <p:nvPr>
            <p:ph type="title"/>
          </p:nvPr>
        </p:nvSpPr>
        <p:spPr>
          <a:xfrm>
            <a:off x="265500" y="1078750"/>
            <a:ext cx="4045200" cy="1789200"/>
          </a:xfrm>
          <a:prstGeom prst="rect">
            <a:avLst/>
          </a:prstGeom>
        </p:spPr>
        <p:txBody>
          <a:bodyPr spcFirstLastPara="1" wrap="square" lIns="91425" tIns="91425" rIns="91425" bIns="91425" anchor="b" anchorCtr="0"/>
          <a:lstStyle>
            <a:lvl1pPr lvl="0" algn="ctr">
              <a:spcBef>
                <a:spcPts val="0"/>
              </a:spcBef>
              <a:spcAft>
                <a:spcPts val="0"/>
              </a:spcAft>
              <a:buClr>
                <a:schemeClr val="lt1"/>
              </a:buClr>
              <a:buSzPts val="4600"/>
              <a:buNone/>
              <a:defRPr sz="4600">
                <a:solidFill>
                  <a:schemeClr val="lt1"/>
                </a:solidFill>
              </a:defRPr>
            </a:lvl1pPr>
            <a:lvl2pPr lvl="1" algn="ctr">
              <a:spcBef>
                <a:spcPts val="0"/>
              </a:spcBef>
              <a:spcAft>
                <a:spcPts val="0"/>
              </a:spcAft>
              <a:buClr>
                <a:schemeClr val="lt1"/>
              </a:buClr>
              <a:buSzPts val="4600"/>
              <a:buNone/>
              <a:defRPr sz="4600">
                <a:solidFill>
                  <a:schemeClr val="lt1"/>
                </a:solidFill>
              </a:defRPr>
            </a:lvl2pPr>
            <a:lvl3pPr lvl="2" algn="ctr">
              <a:spcBef>
                <a:spcPts val="0"/>
              </a:spcBef>
              <a:spcAft>
                <a:spcPts val="0"/>
              </a:spcAft>
              <a:buClr>
                <a:schemeClr val="lt1"/>
              </a:buClr>
              <a:buSzPts val="4600"/>
              <a:buNone/>
              <a:defRPr sz="4600">
                <a:solidFill>
                  <a:schemeClr val="lt1"/>
                </a:solidFill>
              </a:defRPr>
            </a:lvl3pPr>
            <a:lvl4pPr lvl="3" algn="ctr">
              <a:spcBef>
                <a:spcPts val="0"/>
              </a:spcBef>
              <a:spcAft>
                <a:spcPts val="0"/>
              </a:spcAft>
              <a:buClr>
                <a:schemeClr val="lt1"/>
              </a:buClr>
              <a:buSzPts val="4600"/>
              <a:buNone/>
              <a:defRPr sz="4600">
                <a:solidFill>
                  <a:schemeClr val="lt1"/>
                </a:solidFill>
              </a:defRPr>
            </a:lvl4pPr>
            <a:lvl5pPr lvl="4" algn="ctr">
              <a:spcBef>
                <a:spcPts val="0"/>
              </a:spcBef>
              <a:spcAft>
                <a:spcPts val="0"/>
              </a:spcAft>
              <a:buClr>
                <a:schemeClr val="lt1"/>
              </a:buClr>
              <a:buSzPts val="4600"/>
              <a:buNone/>
              <a:defRPr sz="4600">
                <a:solidFill>
                  <a:schemeClr val="lt1"/>
                </a:solidFill>
              </a:defRPr>
            </a:lvl5pPr>
            <a:lvl6pPr lvl="5" algn="ctr">
              <a:spcBef>
                <a:spcPts val="0"/>
              </a:spcBef>
              <a:spcAft>
                <a:spcPts val="0"/>
              </a:spcAft>
              <a:buClr>
                <a:schemeClr val="lt1"/>
              </a:buClr>
              <a:buSzPts val="4600"/>
              <a:buNone/>
              <a:defRPr sz="4600">
                <a:solidFill>
                  <a:schemeClr val="lt1"/>
                </a:solidFill>
              </a:defRPr>
            </a:lvl6pPr>
            <a:lvl7pPr lvl="6" algn="ctr">
              <a:spcBef>
                <a:spcPts val="0"/>
              </a:spcBef>
              <a:spcAft>
                <a:spcPts val="0"/>
              </a:spcAft>
              <a:buClr>
                <a:schemeClr val="lt1"/>
              </a:buClr>
              <a:buSzPts val="4600"/>
              <a:buNone/>
              <a:defRPr sz="4600">
                <a:solidFill>
                  <a:schemeClr val="lt1"/>
                </a:solidFill>
              </a:defRPr>
            </a:lvl7pPr>
            <a:lvl8pPr lvl="7" algn="ctr">
              <a:spcBef>
                <a:spcPts val="0"/>
              </a:spcBef>
              <a:spcAft>
                <a:spcPts val="0"/>
              </a:spcAft>
              <a:buClr>
                <a:schemeClr val="lt1"/>
              </a:buClr>
              <a:buSzPts val="4600"/>
              <a:buNone/>
              <a:defRPr sz="4600">
                <a:solidFill>
                  <a:schemeClr val="lt1"/>
                </a:solidFill>
              </a:defRPr>
            </a:lvl8pPr>
            <a:lvl9pPr lvl="8" algn="ctr">
              <a:spcBef>
                <a:spcPts val="0"/>
              </a:spcBef>
              <a:spcAft>
                <a:spcPts val="0"/>
              </a:spcAft>
              <a:buClr>
                <a:schemeClr val="lt1"/>
              </a:buClr>
              <a:buSzPts val="4600"/>
              <a:buNone/>
              <a:defRPr sz="4600">
                <a:solidFill>
                  <a:schemeClr val="lt1"/>
                </a:solidFill>
              </a:defRPr>
            </a:lvl9pPr>
          </a:lstStyle>
          <a:p>
            <a:endParaRPr/>
          </a:p>
        </p:txBody>
      </p:sp>
      <p:sp>
        <p:nvSpPr>
          <p:cNvPr id="45" name="Shape 45"/>
          <p:cNvSpPr txBox="1">
            <a:spLocks noGrp="1"/>
          </p:cNvSpPr>
          <p:nvPr>
            <p:ph type="subTitle" idx="1"/>
          </p:nvPr>
        </p:nvSpPr>
        <p:spPr>
          <a:xfrm>
            <a:off x="265500" y="2921401"/>
            <a:ext cx="4045200" cy="13455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Clr>
                <a:schemeClr val="lt1"/>
              </a:buClr>
              <a:buSzPts val="1900"/>
              <a:buNone/>
              <a:defRPr sz="1900">
                <a:solidFill>
                  <a:schemeClr val="lt1"/>
                </a:solidFill>
              </a:defRPr>
            </a:lvl1pPr>
            <a:lvl2pPr lvl="1" algn="ctr">
              <a:lnSpc>
                <a:spcPct val="100000"/>
              </a:lnSpc>
              <a:spcBef>
                <a:spcPts val="0"/>
              </a:spcBef>
              <a:spcAft>
                <a:spcPts val="0"/>
              </a:spcAft>
              <a:buClr>
                <a:schemeClr val="lt1"/>
              </a:buClr>
              <a:buSzPts val="1900"/>
              <a:buNone/>
              <a:defRPr sz="1900">
                <a:solidFill>
                  <a:schemeClr val="lt1"/>
                </a:solidFill>
              </a:defRPr>
            </a:lvl2pPr>
            <a:lvl3pPr lvl="2" algn="ctr">
              <a:lnSpc>
                <a:spcPct val="100000"/>
              </a:lnSpc>
              <a:spcBef>
                <a:spcPts val="0"/>
              </a:spcBef>
              <a:spcAft>
                <a:spcPts val="0"/>
              </a:spcAft>
              <a:buClr>
                <a:schemeClr val="lt1"/>
              </a:buClr>
              <a:buSzPts val="1900"/>
              <a:buNone/>
              <a:defRPr sz="1900">
                <a:solidFill>
                  <a:schemeClr val="lt1"/>
                </a:solidFill>
              </a:defRPr>
            </a:lvl3pPr>
            <a:lvl4pPr lvl="3" algn="ctr">
              <a:lnSpc>
                <a:spcPct val="100000"/>
              </a:lnSpc>
              <a:spcBef>
                <a:spcPts val="0"/>
              </a:spcBef>
              <a:spcAft>
                <a:spcPts val="0"/>
              </a:spcAft>
              <a:buClr>
                <a:schemeClr val="lt1"/>
              </a:buClr>
              <a:buSzPts val="1900"/>
              <a:buNone/>
              <a:defRPr sz="1900">
                <a:solidFill>
                  <a:schemeClr val="lt1"/>
                </a:solidFill>
              </a:defRPr>
            </a:lvl4pPr>
            <a:lvl5pPr lvl="4" algn="ctr">
              <a:lnSpc>
                <a:spcPct val="100000"/>
              </a:lnSpc>
              <a:spcBef>
                <a:spcPts val="0"/>
              </a:spcBef>
              <a:spcAft>
                <a:spcPts val="0"/>
              </a:spcAft>
              <a:buClr>
                <a:schemeClr val="lt1"/>
              </a:buClr>
              <a:buSzPts val="1900"/>
              <a:buNone/>
              <a:defRPr sz="1900">
                <a:solidFill>
                  <a:schemeClr val="lt1"/>
                </a:solidFill>
              </a:defRPr>
            </a:lvl5pPr>
            <a:lvl6pPr lvl="5" algn="ctr">
              <a:lnSpc>
                <a:spcPct val="100000"/>
              </a:lnSpc>
              <a:spcBef>
                <a:spcPts val="0"/>
              </a:spcBef>
              <a:spcAft>
                <a:spcPts val="0"/>
              </a:spcAft>
              <a:buClr>
                <a:schemeClr val="lt1"/>
              </a:buClr>
              <a:buSzPts val="1900"/>
              <a:buNone/>
              <a:defRPr sz="1900">
                <a:solidFill>
                  <a:schemeClr val="lt1"/>
                </a:solidFill>
              </a:defRPr>
            </a:lvl6pPr>
            <a:lvl7pPr lvl="6" algn="ctr">
              <a:lnSpc>
                <a:spcPct val="100000"/>
              </a:lnSpc>
              <a:spcBef>
                <a:spcPts val="0"/>
              </a:spcBef>
              <a:spcAft>
                <a:spcPts val="0"/>
              </a:spcAft>
              <a:buClr>
                <a:schemeClr val="lt1"/>
              </a:buClr>
              <a:buSzPts val="1900"/>
              <a:buNone/>
              <a:defRPr sz="1900">
                <a:solidFill>
                  <a:schemeClr val="lt1"/>
                </a:solidFill>
              </a:defRPr>
            </a:lvl7pPr>
            <a:lvl8pPr lvl="7" algn="ctr">
              <a:lnSpc>
                <a:spcPct val="100000"/>
              </a:lnSpc>
              <a:spcBef>
                <a:spcPts val="0"/>
              </a:spcBef>
              <a:spcAft>
                <a:spcPts val="0"/>
              </a:spcAft>
              <a:buClr>
                <a:schemeClr val="lt1"/>
              </a:buClr>
              <a:buSzPts val="1900"/>
              <a:buNone/>
              <a:defRPr sz="1900">
                <a:solidFill>
                  <a:schemeClr val="lt1"/>
                </a:solidFill>
              </a:defRPr>
            </a:lvl8pPr>
            <a:lvl9pPr lvl="8" algn="ctr">
              <a:lnSpc>
                <a:spcPct val="100000"/>
              </a:lnSpc>
              <a:spcBef>
                <a:spcPts val="0"/>
              </a:spcBef>
              <a:spcAft>
                <a:spcPts val="0"/>
              </a:spcAft>
              <a:buClr>
                <a:schemeClr val="lt1"/>
              </a:buClr>
              <a:buSzPts val="1900"/>
              <a:buNone/>
              <a:defRPr sz="1900">
                <a:solidFill>
                  <a:schemeClr val="lt1"/>
                </a:solidFill>
              </a:defRPr>
            </a:lvl9pPr>
          </a:lstStyle>
          <a:p>
            <a:endParaRPr/>
          </a:p>
        </p:txBody>
      </p:sp>
      <p:sp>
        <p:nvSpPr>
          <p:cNvPr id="46" name="Shape 46"/>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7" name="Shape 4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8"/>
        <p:cNvGrpSpPr/>
        <p:nvPr/>
      </p:nvGrpSpPr>
      <p:grpSpPr>
        <a:xfrm>
          <a:off x="0" y="0"/>
          <a:ext cx="0" cy="0"/>
          <a:chOff x="0" y="0"/>
          <a:chExt cx="0" cy="0"/>
        </a:xfrm>
      </p:grpSpPr>
      <p:sp>
        <p:nvSpPr>
          <p:cNvPr id="49" name="Shape 49"/>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2100"/>
              <a:buFont typeface="Oswald"/>
              <a:buNone/>
              <a:defRPr sz="2100">
                <a:latin typeface="Oswald"/>
                <a:ea typeface="Oswald"/>
                <a:cs typeface="Oswald"/>
                <a:sym typeface="Oswald"/>
              </a:defRPr>
            </a:lvl1pPr>
          </a:lstStyle>
          <a:p>
            <a:endParaRPr/>
          </a:p>
        </p:txBody>
      </p:sp>
      <p:sp>
        <p:nvSpPr>
          <p:cNvPr id="50" name="Shape 5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1"/>
        <p:cNvGrpSpPr/>
        <p:nvPr/>
      </p:nvGrpSpPr>
      <p:grpSpPr>
        <a:xfrm>
          <a:off x="0" y="0"/>
          <a:ext cx="0" cy="0"/>
          <a:chOff x="0" y="0"/>
          <a:chExt cx="0" cy="0"/>
        </a:xfrm>
      </p:grpSpPr>
      <p:cxnSp>
        <p:nvCxnSpPr>
          <p:cNvPr id="52" name="Shape 52"/>
          <p:cNvCxnSpPr/>
          <p:nvPr/>
        </p:nvCxnSpPr>
        <p:spPr>
          <a:xfrm>
            <a:off x="413275" y="2988275"/>
            <a:ext cx="910500" cy="0"/>
          </a:xfrm>
          <a:prstGeom prst="straightConnector1">
            <a:avLst/>
          </a:prstGeom>
          <a:noFill/>
          <a:ln w="28575" cap="flat" cmpd="sng">
            <a:solidFill>
              <a:schemeClr val="dk1"/>
            </a:solidFill>
            <a:prstDash val="lgDash"/>
            <a:round/>
            <a:headEnd type="none" w="sm" len="sm"/>
            <a:tailEnd type="none" w="sm" len="sm"/>
          </a:ln>
        </p:spPr>
      </p:cxnSp>
      <p:sp>
        <p:nvSpPr>
          <p:cNvPr id="53" name="Shape 53"/>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spcBef>
                <a:spcPts val="0"/>
              </a:spcBef>
              <a:spcAft>
                <a:spcPts val="0"/>
              </a:spcAft>
              <a:buSzPts val="12000"/>
              <a:buNone/>
              <a:defRPr sz="12000"/>
            </a:lvl1pPr>
            <a:lvl2pPr lvl="1">
              <a:spcBef>
                <a:spcPts val="0"/>
              </a:spcBef>
              <a:spcAft>
                <a:spcPts val="0"/>
              </a:spcAft>
              <a:buSzPts val="12000"/>
              <a:buNone/>
              <a:defRPr sz="12000"/>
            </a:lvl2pPr>
            <a:lvl3pPr lvl="2">
              <a:spcBef>
                <a:spcPts val="0"/>
              </a:spcBef>
              <a:spcAft>
                <a:spcPts val="0"/>
              </a:spcAft>
              <a:buSzPts val="12000"/>
              <a:buNone/>
              <a:defRPr sz="12000"/>
            </a:lvl3pPr>
            <a:lvl4pPr lvl="3">
              <a:spcBef>
                <a:spcPts val="0"/>
              </a:spcBef>
              <a:spcAft>
                <a:spcPts val="0"/>
              </a:spcAft>
              <a:buSzPts val="12000"/>
              <a:buNone/>
              <a:defRPr sz="12000"/>
            </a:lvl4pPr>
            <a:lvl5pPr lvl="4">
              <a:spcBef>
                <a:spcPts val="0"/>
              </a:spcBef>
              <a:spcAft>
                <a:spcPts val="0"/>
              </a:spcAft>
              <a:buSzPts val="12000"/>
              <a:buNone/>
              <a:defRPr sz="12000"/>
            </a:lvl5pPr>
            <a:lvl6pPr lvl="5">
              <a:spcBef>
                <a:spcPts val="0"/>
              </a:spcBef>
              <a:spcAft>
                <a:spcPts val="0"/>
              </a:spcAft>
              <a:buSzPts val="12000"/>
              <a:buNone/>
              <a:defRPr sz="12000"/>
            </a:lvl6pPr>
            <a:lvl7pPr lvl="6">
              <a:spcBef>
                <a:spcPts val="0"/>
              </a:spcBef>
              <a:spcAft>
                <a:spcPts val="0"/>
              </a:spcAft>
              <a:buSzPts val="12000"/>
              <a:buNone/>
              <a:defRPr sz="12000"/>
            </a:lvl7pPr>
            <a:lvl8pPr lvl="7">
              <a:spcBef>
                <a:spcPts val="0"/>
              </a:spcBef>
              <a:spcAft>
                <a:spcPts val="0"/>
              </a:spcAft>
              <a:buSzPts val="12000"/>
              <a:buNone/>
              <a:defRPr sz="12000"/>
            </a:lvl8pPr>
            <a:lvl9pPr lvl="8">
              <a:spcBef>
                <a:spcPts val="0"/>
              </a:spcBef>
              <a:spcAft>
                <a:spcPts val="0"/>
              </a:spcAft>
              <a:buSzPts val="12000"/>
              <a:buNone/>
              <a:defRPr sz="12000"/>
            </a:lvl9pPr>
          </a:lstStyle>
          <a:p>
            <a:r>
              <a:t>xx%</a:t>
            </a:r>
          </a:p>
        </p:txBody>
      </p:sp>
      <p:sp>
        <p:nvSpPr>
          <p:cNvPr id="54" name="Shape 54"/>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55" name="Shape 5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Shape 5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odern-writer">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372500"/>
            <a:ext cx="8520600" cy="733500"/>
          </a:xfrm>
          <a:prstGeom prst="rect">
            <a:avLst/>
          </a:prstGeom>
          <a:noFill/>
          <a:ln>
            <a:noFill/>
          </a:ln>
        </p:spPr>
        <p:txBody>
          <a:bodyPr spcFirstLastPara="1" wrap="square" lIns="91425" tIns="91425" rIns="91425" bIns="91425" anchor="b" anchorCtr="0"/>
          <a:lstStyle>
            <a:lvl1pPr lvl="0">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9pPr>
          </a:lstStyle>
          <a:p>
            <a:endParaRPr/>
          </a:p>
        </p:txBody>
      </p:sp>
      <p:sp>
        <p:nvSpPr>
          <p:cNvPr id="7" name="Shape 7"/>
          <p:cNvSpPr txBox="1">
            <a:spLocks noGrp="1"/>
          </p:cNvSpPr>
          <p:nvPr>
            <p:ph type="body" idx="1"/>
          </p:nvPr>
        </p:nvSpPr>
        <p:spPr>
          <a:xfrm>
            <a:off x="311700" y="1468825"/>
            <a:ext cx="8520600" cy="30999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marL="914400" lvl="1"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marL="1371600" lvl="2"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marL="1828800" lvl="3"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marL="2286000" lvl="4"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marL="2743200" lvl="5"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marL="3200400" lvl="6"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marL="3657600" lvl="7" indent="-317500">
              <a:lnSpc>
                <a:spcPct val="115000"/>
              </a:lnSpc>
              <a:spcBef>
                <a:spcPts val="160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marL="4114800" lvl="8" indent="-317500">
              <a:lnSpc>
                <a:spcPct val="115000"/>
              </a:lnSpc>
              <a:spcBef>
                <a:spcPts val="1600"/>
              </a:spcBef>
              <a:spcAft>
                <a:spcPts val="160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a:endParaRPr/>
          </a:p>
        </p:txBody>
      </p:sp>
      <p:sp>
        <p:nvSpPr>
          <p:cNvPr id="8" name="Shape 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Source Code Pro"/>
                <a:ea typeface="Source Code Pro"/>
                <a:cs typeface="Source Code Pro"/>
                <a:sym typeface="Source Code Pro"/>
              </a:defRPr>
            </a:lvl1pPr>
            <a:lvl2pPr lvl="1" algn="r">
              <a:buNone/>
              <a:defRPr sz="1000">
                <a:solidFill>
                  <a:schemeClr val="dk2"/>
                </a:solidFill>
                <a:latin typeface="Source Code Pro"/>
                <a:ea typeface="Source Code Pro"/>
                <a:cs typeface="Source Code Pro"/>
                <a:sym typeface="Source Code Pro"/>
              </a:defRPr>
            </a:lvl2pPr>
            <a:lvl3pPr lvl="2" algn="r">
              <a:buNone/>
              <a:defRPr sz="1000">
                <a:solidFill>
                  <a:schemeClr val="dk2"/>
                </a:solidFill>
                <a:latin typeface="Source Code Pro"/>
                <a:ea typeface="Source Code Pro"/>
                <a:cs typeface="Source Code Pro"/>
                <a:sym typeface="Source Code Pro"/>
              </a:defRPr>
            </a:lvl3pPr>
            <a:lvl4pPr lvl="3" algn="r">
              <a:buNone/>
              <a:defRPr sz="1000">
                <a:solidFill>
                  <a:schemeClr val="dk2"/>
                </a:solidFill>
                <a:latin typeface="Source Code Pro"/>
                <a:ea typeface="Source Code Pro"/>
                <a:cs typeface="Source Code Pro"/>
                <a:sym typeface="Source Code Pro"/>
              </a:defRPr>
            </a:lvl4pPr>
            <a:lvl5pPr lvl="4" algn="r">
              <a:buNone/>
              <a:defRPr sz="1000">
                <a:solidFill>
                  <a:schemeClr val="dk2"/>
                </a:solidFill>
                <a:latin typeface="Source Code Pro"/>
                <a:ea typeface="Source Code Pro"/>
                <a:cs typeface="Source Code Pro"/>
                <a:sym typeface="Source Code Pro"/>
              </a:defRPr>
            </a:lvl5pPr>
            <a:lvl6pPr lvl="5" algn="r">
              <a:buNone/>
              <a:defRPr sz="1000">
                <a:solidFill>
                  <a:schemeClr val="dk2"/>
                </a:solidFill>
                <a:latin typeface="Source Code Pro"/>
                <a:ea typeface="Source Code Pro"/>
                <a:cs typeface="Source Code Pro"/>
                <a:sym typeface="Source Code Pro"/>
              </a:defRPr>
            </a:lvl6pPr>
            <a:lvl7pPr lvl="6" algn="r">
              <a:buNone/>
              <a:defRPr sz="1000">
                <a:solidFill>
                  <a:schemeClr val="dk2"/>
                </a:solidFill>
                <a:latin typeface="Source Code Pro"/>
                <a:ea typeface="Source Code Pro"/>
                <a:cs typeface="Source Code Pro"/>
                <a:sym typeface="Source Code Pro"/>
              </a:defRPr>
            </a:lvl7pPr>
            <a:lvl8pPr lvl="7" algn="r">
              <a:buNone/>
              <a:defRPr sz="1000">
                <a:solidFill>
                  <a:schemeClr val="dk2"/>
                </a:solidFill>
                <a:latin typeface="Source Code Pro"/>
                <a:ea typeface="Source Code Pro"/>
                <a:cs typeface="Source Code Pro"/>
                <a:sym typeface="Source Code Pro"/>
              </a:defRPr>
            </a:lvl8pPr>
            <a:lvl9pPr lvl="8" algn="r">
              <a:buNone/>
              <a:defRPr sz="1000">
                <a:solidFill>
                  <a:schemeClr val="dk2"/>
                </a:solidFill>
                <a:latin typeface="Source Code Pro"/>
                <a:ea typeface="Source Code Pro"/>
                <a:cs typeface="Source Code Pro"/>
                <a:sym typeface="Source Code Pro"/>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pic>
        <p:nvPicPr>
          <p:cNvPr id="62" name="Shape 62"/>
          <p:cNvPicPr preferRelativeResize="0"/>
          <p:nvPr/>
        </p:nvPicPr>
        <p:blipFill>
          <a:blip r:embed="rId3">
            <a:alphaModFix/>
          </a:blip>
          <a:stretch>
            <a:fillRect/>
          </a:stretch>
        </p:blipFill>
        <p:spPr>
          <a:xfrm>
            <a:off x="0" y="-12"/>
            <a:ext cx="5810250" cy="3438525"/>
          </a:xfrm>
          <a:prstGeom prst="rect">
            <a:avLst/>
          </a:prstGeom>
          <a:noFill/>
          <a:ln>
            <a:noFill/>
          </a:ln>
        </p:spPr>
      </p:pic>
      <p:sp>
        <p:nvSpPr>
          <p:cNvPr id="63" name="Shape 63"/>
          <p:cNvSpPr txBox="1">
            <a:spLocks noGrp="1"/>
          </p:cNvSpPr>
          <p:nvPr>
            <p:ph type="ctrTitle"/>
          </p:nvPr>
        </p:nvSpPr>
        <p:spPr>
          <a:xfrm>
            <a:off x="0" y="3438525"/>
            <a:ext cx="5287200" cy="1734000"/>
          </a:xfrm>
          <a:prstGeom prst="rect">
            <a:avLst/>
          </a:prstGeom>
        </p:spPr>
        <p:txBody>
          <a:bodyPr spcFirstLastPara="1" wrap="square" lIns="91425" tIns="91425" rIns="91425" bIns="91425" anchor="b" anchorCtr="0">
            <a:noAutofit/>
          </a:bodyPr>
          <a:lstStyle/>
          <a:p>
            <a:pPr marL="0" lvl="0" indent="0" algn="l">
              <a:spcBef>
                <a:spcPts val="0"/>
              </a:spcBef>
              <a:spcAft>
                <a:spcPts val="0"/>
              </a:spcAft>
              <a:buNone/>
            </a:pPr>
            <a:r>
              <a:rPr lang="en" sz="5000" u="sng" dirty="0">
                <a:solidFill>
                  <a:srgbClr val="4C1130"/>
                </a:solidFill>
                <a:latin typeface="EB Garamond"/>
                <a:ea typeface="EB Garamond"/>
                <a:cs typeface="EB Garamond"/>
                <a:sym typeface="EB Garamond"/>
              </a:rPr>
              <a:t>JAPANESE ANIMATION</a:t>
            </a:r>
            <a:endParaRPr sz="5000" u="sng">
              <a:solidFill>
                <a:srgbClr val="4C1130"/>
              </a:solidFill>
              <a:latin typeface="EB Garamond"/>
              <a:ea typeface="EB Garamond"/>
              <a:cs typeface="EB Garamond"/>
              <a:sym typeface="EB Garamond"/>
            </a:endParaRPr>
          </a:p>
        </p:txBody>
      </p:sp>
      <p:sp>
        <p:nvSpPr>
          <p:cNvPr id="64" name="Shape 64"/>
          <p:cNvSpPr txBox="1">
            <a:spLocks noGrp="1"/>
          </p:cNvSpPr>
          <p:nvPr>
            <p:ph type="subTitle" idx="1"/>
          </p:nvPr>
        </p:nvSpPr>
        <p:spPr>
          <a:xfrm>
            <a:off x="5844200" y="0"/>
            <a:ext cx="3299700" cy="2259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solidFill>
                  <a:srgbClr val="FFF2CC"/>
                </a:solidFill>
              </a:rPr>
              <a:t>LA’NEIR HAINES</a:t>
            </a:r>
            <a:endParaRPr>
              <a:solidFill>
                <a:srgbClr val="FFF2CC"/>
              </a:solidFill>
            </a:endParaRPr>
          </a:p>
        </p:txBody>
      </p:sp>
      <p:pic>
        <p:nvPicPr>
          <p:cNvPr id="65" name="Shape 65"/>
          <p:cNvPicPr preferRelativeResize="0"/>
          <p:nvPr/>
        </p:nvPicPr>
        <p:blipFill>
          <a:blip r:embed="rId4">
            <a:alphaModFix/>
          </a:blip>
          <a:stretch>
            <a:fillRect/>
          </a:stretch>
        </p:blipFill>
        <p:spPr>
          <a:xfrm>
            <a:off x="5287125" y="2311100"/>
            <a:ext cx="3856875" cy="28324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Subtitle 2"/>
          <p:cNvSpPr>
            <a:spLocks noGrp="1"/>
          </p:cNvSpPr>
          <p:nvPr>
            <p:ph type="subTitle" idx="1"/>
          </p:nvPr>
        </p:nvSpPr>
        <p:spPr/>
        <p:txBody>
          <a:bodyPr/>
          <a:lstStyle/>
          <a:p>
            <a:r>
              <a:rPr lang="en-US" dirty="0" smtClean="0"/>
              <a:t>Japanese Anime</a:t>
            </a:r>
            <a:endParaRPr lang="en-US" dirty="0"/>
          </a:p>
        </p:txBody>
      </p:sp>
      <p:sp>
        <p:nvSpPr>
          <p:cNvPr id="4" name="Text Placeholder 3"/>
          <p:cNvSpPr>
            <a:spLocks noGrp="1"/>
          </p:cNvSpPr>
          <p:nvPr>
            <p:ph type="body" idx="2"/>
          </p:nvPr>
        </p:nvSpPr>
        <p:spPr/>
        <p:txBody>
          <a:bodyPr/>
          <a:lstStyle/>
          <a:p>
            <a:r>
              <a:rPr lang="en-US" sz="1400" dirty="0" smtClean="0"/>
              <a:t>While today’s Japanese Anime are characterized by huge creativity and complexity, they have a long history that dates back to 1917. </a:t>
            </a:r>
            <a:r>
              <a:rPr lang="en-US" sz="1400" dirty="0" smtClean="0"/>
              <a:t>Anime was born as rudimentary drawing on the primitive walls or on what is well known as “</a:t>
            </a:r>
            <a:r>
              <a:rPr lang="en-US" sz="1400" dirty="0" err="1" smtClean="0"/>
              <a:t>manga</a:t>
            </a:r>
            <a:r>
              <a:rPr lang="en-US" sz="1400" dirty="0" smtClean="0"/>
              <a:t>” e.g</a:t>
            </a:r>
            <a:r>
              <a:rPr lang="en-US" sz="1400" dirty="0" smtClean="0"/>
              <a:t>. the like of </a:t>
            </a:r>
            <a:r>
              <a:rPr lang="en-US" sz="1400" dirty="0" err="1" smtClean="0"/>
              <a:t>toba-ehon</a:t>
            </a:r>
            <a:r>
              <a:rPr lang="en-US" sz="1400" dirty="0" smtClean="0"/>
              <a:t>. Toba-</a:t>
            </a:r>
            <a:r>
              <a:rPr lang="en-US" sz="1400" dirty="0" err="1" smtClean="0"/>
              <a:t>ehon</a:t>
            </a:r>
            <a:r>
              <a:rPr lang="en-US" sz="1400" dirty="0" smtClean="0"/>
              <a:t> was a book consisting of drawings </a:t>
            </a:r>
            <a:r>
              <a:rPr lang="en-US" sz="1400" dirty="0" smtClean="0"/>
              <a:t>accompanying a story featuring the lives of ordinary people in the Edo Period (1603-1867</a:t>
            </a:r>
            <a:r>
              <a:rPr lang="en-US" sz="1400" dirty="0" smtClean="0"/>
              <a:t>).</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ttps://d2jv9003bew7ag.cloudfront.net/uploads/Hokusai-Manga.jpg"/>
          <p:cNvPicPr>
            <a:picLocks noChangeAspect="1" noChangeArrowheads="1"/>
          </p:cNvPicPr>
          <p:nvPr/>
        </p:nvPicPr>
        <p:blipFill>
          <a:blip r:embed="rId3"/>
          <a:srcRect/>
          <a:stretch>
            <a:fillRect/>
          </a:stretch>
        </p:blipFill>
        <p:spPr bwMode="auto">
          <a:xfrm>
            <a:off x="4560125" y="0"/>
            <a:ext cx="4583875" cy="3093446"/>
          </a:xfrm>
          <a:prstGeom prst="rect">
            <a:avLst/>
          </a:prstGeom>
          <a:noFill/>
        </p:spPr>
      </p:pic>
      <p:sp>
        <p:nvSpPr>
          <p:cNvPr id="6" name="TextBox 5"/>
          <p:cNvSpPr txBox="1"/>
          <p:nvPr/>
        </p:nvSpPr>
        <p:spPr>
          <a:xfrm>
            <a:off x="5070764" y="3360717"/>
            <a:ext cx="3883231" cy="738664"/>
          </a:xfrm>
          <a:prstGeom prst="rect">
            <a:avLst/>
          </a:prstGeom>
          <a:noFill/>
        </p:spPr>
        <p:txBody>
          <a:bodyPr wrap="square" rtlCol="0">
            <a:spAutoFit/>
          </a:bodyPr>
          <a:lstStyle/>
          <a:p>
            <a:r>
              <a:rPr lang="en-US" dirty="0" smtClean="0"/>
              <a:t>Inside </a:t>
            </a:r>
            <a:r>
              <a:rPr lang="en-US" dirty="0" err="1" smtClean="0"/>
              <a:t>toba-ehon</a:t>
            </a:r>
            <a:r>
              <a:rPr lang="en-US" dirty="0" smtClean="0"/>
              <a:t> </a:t>
            </a:r>
            <a:r>
              <a:rPr lang="en-US" dirty="0" err="1" smtClean="0"/>
              <a:t>manga</a:t>
            </a:r>
            <a:r>
              <a:rPr lang="en-US" dirty="0" smtClean="0"/>
              <a:t> book. It is the first example of the comics form in history. Image Source: harvardartmuseums.org</a:t>
            </a:r>
            <a:endParaRPr lang="en-US" dirty="0"/>
          </a:p>
        </p:txBody>
      </p:sp>
      <p:sp>
        <p:nvSpPr>
          <p:cNvPr id="8" name="TextBox 7"/>
          <p:cNvSpPr txBox="1"/>
          <p:nvPr/>
        </p:nvSpPr>
        <p:spPr>
          <a:xfrm>
            <a:off x="605642" y="795647"/>
            <a:ext cx="3146961" cy="4278094"/>
          </a:xfrm>
          <a:prstGeom prst="rect">
            <a:avLst/>
          </a:prstGeom>
          <a:noFill/>
        </p:spPr>
        <p:txBody>
          <a:bodyPr wrap="square" rtlCol="0">
            <a:spAutoFit/>
          </a:bodyPr>
          <a:lstStyle/>
          <a:p>
            <a:pPr>
              <a:spcBef>
                <a:spcPts val="600"/>
              </a:spcBef>
              <a:spcAft>
                <a:spcPts val="600"/>
              </a:spcAft>
              <a:buFont typeface="Wingdings" pitchFamily="2" charset="2"/>
              <a:buChar char="v"/>
            </a:pPr>
            <a:r>
              <a:rPr lang="en-US" dirty="0" smtClean="0">
                <a:solidFill>
                  <a:schemeClr val="dk2"/>
                </a:solidFill>
                <a:latin typeface="Source Code Pro"/>
                <a:ea typeface="Source Code Pro"/>
                <a:cs typeface="Source Code Pro"/>
              </a:rPr>
              <a:t>The rough sketches seen in the </a:t>
            </a:r>
            <a:r>
              <a:rPr lang="en-US" dirty="0" err="1" smtClean="0">
                <a:solidFill>
                  <a:schemeClr val="dk2"/>
                </a:solidFill>
                <a:latin typeface="Source Code Pro"/>
                <a:ea typeface="Source Code Pro"/>
                <a:cs typeface="Source Code Pro"/>
              </a:rPr>
              <a:t>toba-ehon</a:t>
            </a:r>
            <a:r>
              <a:rPr lang="en-US" dirty="0" smtClean="0">
                <a:solidFill>
                  <a:schemeClr val="dk2"/>
                </a:solidFill>
                <a:latin typeface="Source Code Pro"/>
                <a:ea typeface="Source Code Pro"/>
                <a:cs typeface="Source Code Pro"/>
              </a:rPr>
              <a:t> involved subtle puns or comic </a:t>
            </a:r>
            <a:r>
              <a:rPr lang="en-US" dirty="0" smtClean="0">
                <a:solidFill>
                  <a:schemeClr val="dk2"/>
                </a:solidFill>
                <a:latin typeface="Source Code Pro"/>
                <a:ea typeface="Source Code Pro"/>
                <a:cs typeface="Source Code Pro"/>
              </a:rPr>
              <a:t>situations. </a:t>
            </a:r>
          </a:p>
          <a:p>
            <a:pPr>
              <a:spcBef>
                <a:spcPts val="600"/>
              </a:spcBef>
              <a:spcAft>
                <a:spcPts val="600"/>
              </a:spcAft>
              <a:buFont typeface="Wingdings" pitchFamily="2" charset="2"/>
              <a:buChar char="v"/>
            </a:pPr>
            <a:r>
              <a:rPr lang="en-US" dirty="0" smtClean="0">
                <a:solidFill>
                  <a:schemeClr val="dk2"/>
                </a:solidFill>
                <a:latin typeface="Source Code Pro"/>
                <a:ea typeface="Source Code Pro"/>
                <a:cs typeface="Source Code Pro"/>
              </a:rPr>
              <a:t>According to Brenner</a:t>
            </a:r>
            <a:r>
              <a:rPr lang="en-US" dirty="0" smtClean="0"/>
              <a:t>, </a:t>
            </a:r>
            <a:r>
              <a:rPr lang="en-US" dirty="0" err="1" smtClean="0">
                <a:solidFill>
                  <a:schemeClr val="dk2"/>
                </a:solidFill>
                <a:latin typeface="Source Code Pro"/>
                <a:ea typeface="Source Code Pro"/>
                <a:cs typeface="Source Code Pro"/>
              </a:rPr>
              <a:t>toba-ehon</a:t>
            </a:r>
            <a:r>
              <a:rPr lang="en-US" dirty="0" smtClean="0">
                <a:solidFill>
                  <a:schemeClr val="dk2"/>
                </a:solidFill>
                <a:latin typeface="Source Code Pro"/>
                <a:ea typeface="Source Code Pro"/>
                <a:cs typeface="Source Code Pro"/>
              </a:rPr>
              <a:t> among other </a:t>
            </a:r>
            <a:r>
              <a:rPr lang="en-US" dirty="0" err="1" smtClean="0">
                <a:solidFill>
                  <a:schemeClr val="dk2"/>
                </a:solidFill>
                <a:latin typeface="Source Code Pro"/>
                <a:ea typeface="Source Code Pro"/>
                <a:cs typeface="Source Code Pro"/>
              </a:rPr>
              <a:t>manga</a:t>
            </a:r>
            <a:r>
              <a:rPr lang="en-US" dirty="0" smtClean="0">
                <a:solidFill>
                  <a:schemeClr val="dk2"/>
                </a:solidFill>
                <a:latin typeface="Source Code Pro"/>
                <a:ea typeface="Source Code Pro"/>
                <a:cs typeface="Source Code Pro"/>
              </a:rPr>
              <a:t> books such as the </a:t>
            </a:r>
            <a:r>
              <a:rPr lang="en-US" dirty="0" smtClean="0">
                <a:solidFill>
                  <a:schemeClr val="dk2"/>
                </a:solidFill>
                <a:latin typeface="Source Code Pro"/>
                <a:ea typeface="Source Code Pro"/>
                <a:cs typeface="Source Code Pro"/>
              </a:rPr>
              <a:t>Hokusai </a:t>
            </a:r>
            <a:r>
              <a:rPr lang="en-US" dirty="0" err="1" smtClean="0">
                <a:solidFill>
                  <a:schemeClr val="dk2"/>
                </a:solidFill>
                <a:latin typeface="Source Code Pro"/>
                <a:ea typeface="Source Code Pro"/>
                <a:cs typeface="Source Code Pro"/>
              </a:rPr>
              <a:t>Manga</a:t>
            </a:r>
            <a:r>
              <a:rPr lang="en-US" dirty="0" smtClean="0">
                <a:solidFill>
                  <a:schemeClr val="dk2"/>
                </a:solidFill>
                <a:latin typeface="Source Code Pro"/>
                <a:ea typeface="Source Code Pro"/>
                <a:cs typeface="Source Code Pro"/>
              </a:rPr>
              <a:t> books of drawings by the famous </a:t>
            </a:r>
            <a:r>
              <a:rPr lang="en-US" dirty="0" err="1" smtClean="0">
                <a:solidFill>
                  <a:schemeClr val="dk2"/>
                </a:solidFill>
                <a:latin typeface="Source Code Pro"/>
                <a:ea typeface="Source Code Pro"/>
                <a:cs typeface="Source Code Pro"/>
              </a:rPr>
              <a:t>ukiyo</a:t>
            </a:r>
            <a:r>
              <a:rPr lang="en-US" dirty="0" smtClean="0">
                <a:solidFill>
                  <a:schemeClr val="dk2"/>
                </a:solidFill>
                <a:latin typeface="Source Code Pro"/>
                <a:ea typeface="Source Code Pro"/>
                <a:cs typeface="Source Code Pro"/>
              </a:rPr>
              <a:t>-e artist </a:t>
            </a:r>
            <a:r>
              <a:rPr lang="en-US" dirty="0" smtClean="0">
                <a:solidFill>
                  <a:schemeClr val="dk2"/>
                </a:solidFill>
                <a:latin typeface="Source Code Pro"/>
                <a:ea typeface="Source Code Pro"/>
                <a:cs typeface="Source Code Pro"/>
              </a:rPr>
              <a:t>Hokusai set the foundation for Japanese anime.</a:t>
            </a:r>
          </a:p>
          <a:p>
            <a:pPr>
              <a:spcBef>
                <a:spcPts val="600"/>
              </a:spcBef>
              <a:spcAft>
                <a:spcPts val="600"/>
              </a:spcAft>
              <a:buFont typeface="Wingdings" pitchFamily="2" charset="2"/>
              <a:buChar char="v"/>
            </a:pPr>
            <a:r>
              <a:rPr lang="en-US" dirty="0" smtClean="0">
                <a:solidFill>
                  <a:schemeClr val="dk2"/>
                </a:solidFill>
                <a:latin typeface="Source Code Pro"/>
                <a:ea typeface="Source Code Pro"/>
                <a:cs typeface="Source Code Pro"/>
              </a:rPr>
              <a:t>Japanese artists used these kind of paintings to spread their culture or even tell stories about their traditions and social norms.  </a:t>
            </a:r>
            <a:endParaRPr lang="en-US" dirty="0" smtClean="0">
              <a:solidFill>
                <a:schemeClr val="dk2"/>
              </a:solidFill>
              <a:latin typeface="Source Code Pro"/>
              <a:ea typeface="Source Code Pro"/>
              <a:cs typeface="Source Code Pro"/>
            </a:endParaRPr>
          </a:p>
        </p:txBody>
      </p:sp>
      <p:sp>
        <p:nvSpPr>
          <p:cNvPr id="10" name="TextBox 9"/>
          <p:cNvSpPr txBox="1"/>
          <p:nvPr/>
        </p:nvSpPr>
        <p:spPr>
          <a:xfrm>
            <a:off x="961901" y="356260"/>
            <a:ext cx="1039067" cy="307777"/>
          </a:xfrm>
          <a:prstGeom prst="rect">
            <a:avLst/>
          </a:prstGeom>
          <a:noFill/>
        </p:spPr>
        <p:txBody>
          <a:bodyPr wrap="none" rtlCol="0">
            <a:spAutoFit/>
          </a:bodyPr>
          <a:lstStyle/>
          <a:p>
            <a:r>
              <a:rPr lang="en-US" dirty="0" smtClean="0"/>
              <a:t>1603-1867</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9" name="Shape 79"/>
          <p:cNvSpPr txBox="1">
            <a:spLocks noGrp="1"/>
          </p:cNvSpPr>
          <p:nvPr>
            <p:ph type="title"/>
          </p:nvPr>
        </p:nvSpPr>
        <p:spPr>
          <a:xfrm>
            <a:off x="257175" y="2384024"/>
            <a:ext cx="4045200" cy="1789200"/>
          </a:xfrm>
          <a:prstGeom prst="rect">
            <a:avLst/>
          </a:prstGeom>
        </p:spPr>
        <p:txBody>
          <a:bodyPr spcFirstLastPara="1" wrap="square" lIns="91425" tIns="91425" rIns="91425" bIns="91425" anchor="b" anchorCtr="0">
            <a:noAutofit/>
          </a:bodyPr>
          <a:lstStyle/>
          <a:p>
            <a:pPr algn="l">
              <a:tabLst>
                <a:tab pos="2800350" algn="l"/>
              </a:tabLst>
            </a:pPr>
            <a:r>
              <a:rPr lang="en-US" sz="1400" dirty="0" smtClean="0">
                <a:solidFill>
                  <a:schemeClr val="dk2"/>
                </a:solidFill>
                <a:latin typeface="Source Code Pro"/>
                <a:ea typeface="Source Code Pro"/>
                <a:cs typeface="Source Code Pro"/>
                <a:sym typeface="Source Code Pro"/>
              </a:rPr>
              <a:t>Based on the ideas of the drawing found in </a:t>
            </a:r>
            <a:r>
              <a:rPr lang="en-US" sz="1400" dirty="0" err="1" smtClean="0">
                <a:solidFill>
                  <a:schemeClr val="dk2"/>
                </a:solidFill>
                <a:latin typeface="Source Code Pro"/>
                <a:ea typeface="Source Code Pro"/>
                <a:cs typeface="Source Code Pro"/>
                <a:sym typeface="Arial"/>
              </a:rPr>
              <a:t>toba-ehon</a:t>
            </a:r>
            <a:r>
              <a:rPr lang="en-US" sz="1400" dirty="0" smtClean="0">
                <a:solidFill>
                  <a:schemeClr val="dk2"/>
                </a:solidFill>
                <a:latin typeface="Source Code Pro"/>
                <a:ea typeface="Source Code Pro"/>
                <a:cs typeface="Source Code Pro"/>
                <a:sym typeface="Arial"/>
              </a:rPr>
              <a:t> , artists immersed themselves with new developments where they started to produce comic drawings that were linked together to create a chain sequence and over time, this became a new type of anime art </a:t>
            </a:r>
            <a:r>
              <a:rPr lang="en-US" sz="1400" dirty="0" smtClean="0">
                <a:solidFill>
                  <a:schemeClr val="dk2"/>
                </a:solidFill>
                <a:latin typeface="Source Code Pro"/>
                <a:ea typeface="Source Code Pro"/>
                <a:cs typeface="Source Code Pro"/>
                <a:sym typeface="Arial"/>
              </a:rPr>
              <a:t>form </a:t>
            </a:r>
            <a:r>
              <a:rPr lang="en-US" sz="1400" dirty="0" smtClean="0">
                <a:solidFill>
                  <a:schemeClr val="dk2"/>
                </a:solidFill>
                <a:latin typeface="Source Code Pro"/>
                <a:ea typeface="Source Code Pro"/>
                <a:cs typeface="Source Code Pro"/>
                <a:sym typeface="Arial"/>
              </a:rPr>
              <a:t>(</a:t>
            </a:r>
            <a:r>
              <a:rPr lang="en-US" sz="1400" dirty="0" err="1" smtClean="0">
                <a:solidFill>
                  <a:schemeClr val="dk2"/>
                </a:solidFill>
                <a:latin typeface="Source Code Pro"/>
                <a:ea typeface="Source Code Pro"/>
                <a:cs typeface="Source Code Pro"/>
                <a:sym typeface="Arial"/>
              </a:rPr>
              <a:t>Bouissou</a:t>
            </a:r>
            <a:r>
              <a:rPr lang="en-US" sz="1400" dirty="0" smtClean="0">
                <a:solidFill>
                  <a:schemeClr val="dk2"/>
                </a:solidFill>
                <a:latin typeface="Source Code Pro"/>
                <a:ea typeface="Source Code Pro"/>
                <a:cs typeface="Source Code Pro"/>
                <a:sym typeface="Arial"/>
              </a:rPr>
              <a:t>). The characters and themes used in the drawings immensely varied. </a:t>
            </a:r>
            <a:r>
              <a:rPr lang="en-US" sz="1400" dirty="0" smtClean="0">
                <a:solidFill>
                  <a:schemeClr val="dk2"/>
                </a:solidFill>
                <a:latin typeface="Source Code Pro"/>
                <a:ea typeface="Source Code Pro"/>
                <a:cs typeface="Source Code Pro"/>
                <a:sym typeface="Arial"/>
              </a:rPr>
              <a:t>Some were illustrations of adventure, love, war, history and so forth which were all important in diffusion and spreading of the Japanese culture. </a:t>
            </a:r>
            <a:endParaRPr sz="1400" b="1">
              <a:solidFill>
                <a:schemeClr val="dk1"/>
              </a:solidFill>
            </a:endParaRPr>
          </a:p>
        </p:txBody>
      </p:sp>
      <p:sp>
        <p:nvSpPr>
          <p:cNvPr id="81" name="Shape 81"/>
          <p:cNvSpPr txBox="1">
            <a:spLocks noGrp="1"/>
          </p:cNvSpPr>
          <p:nvPr>
            <p:ph type="subTitle" idx="1"/>
          </p:nvPr>
        </p:nvSpPr>
        <p:spPr>
          <a:xfrm>
            <a:off x="214312" y="0"/>
            <a:ext cx="4227300" cy="942975"/>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sz="2400" dirty="0">
                <a:solidFill>
                  <a:srgbClr val="FFFFFF"/>
                </a:solidFill>
                <a:latin typeface="EB Garamond"/>
                <a:ea typeface="EB Garamond"/>
                <a:cs typeface="EB Garamond"/>
                <a:sym typeface="EB Garamond"/>
              </a:rPr>
              <a:t>(漫画)</a:t>
            </a:r>
            <a:endParaRPr sz="2400">
              <a:solidFill>
                <a:srgbClr val="FFFFFF"/>
              </a:solidFill>
              <a:latin typeface="EB Garamond"/>
              <a:ea typeface="EB Garamond"/>
              <a:cs typeface="EB Garamond"/>
              <a:sym typeface="EB Garamond"/>
            </a:endParaRPr>
          </a:p>
          <a:p>
            <a:pPr marL="0" lvl="0" indent="0">
              <a:spcBef>
                <a:spcPts val="0"/>
              </a:spcBef>
              <a:spcAft>
                <a:spcPts val="0"/>
              </a:spcAft>
              <a:buNone/>
            </a:pPr>
            <a:endParaRPr/>
          </a:p>
        </p:txBody>
      </p:sp>
      <p:sp>
        <p:nvSpPr>
          <p:cNvPr id="7" name="TextBox 6"/>
          <p:cNvSpPr txBox="1"/>
          <p:nvPr/>
        </p:nvSpPr>
        <p:spPr>
          <a:xfrm>
            <a:off x="4757738" y="3357563"/>
            <a:ext cx="4186237" cy="954107"/>
          </a:xfrm>
          <a:prstGeom prst="rect">
            <a:avLst/>
          </a:prstGeom>
          <a:noFill/>
        </p:spPr>
        <p:txBody>
          <a:bodyPr wrap="square" rtlCol="0">
            <a:spAutoFit/>
          </a:bodyPr>
          <a:lstStyle/>
          <a:p>
            <a:r>
              <a:rPr lang="en-US" dirty="0" smtClean="0">
                <a:solidFill>
                  <a:schemeClr val="dk2"/>
                </a:solidFill>
                <a:latin typeface="Source Code Pro"/>
                <a:ea typeface="Source Code Pro"/>
                <a:cs typeface="Source Code Pro"/>
                <a:sym typeface="Source Code Pro"/>
              </a:rPr>
              <a:t>The above </a:t>
            </a:r>
            <a:r>
              <a:rPr lang="en-US" dirty="0" err="1" smtClean="0">
                <a:solidFill>
                  <a:schemeClr val="dk2"/>
                </a:solidFill>
                <a:latin typeface="Source Code Pro"/>
                <a:ea typeface="Source Code Pro"/>
                <a:cs typeface="Source Code Pro"/>
                <a:sym typeface="Source Code Pro"/>
              </a:rPr>
              <a:t>manga</a:t>
            </a:r>
            <a:r>
              <a:rPr lang="en-US" dirty="0" smtClean="0">
                <a:solidFill>
                  <a:schemeClr val="dk2"/>
                </a:solidFill>
                <a:latin typeface="Source Code Pro"/>
                <a:ea typeface="Source Code Pro"/>
                <a:cs typeface="Source Code Pro"/>
                <a:sym typeface="Source Code Pro"/>
              </a:rPr>
              <a:t> was an </a:t>
            </a:r>
            <a:r>
              <a:rPr lang="en-US" dirty="0" smtClean="0">
                <a:solidFill>
                  <a:schemeClr val="dk2"/>
                </a:solidFill>
                <a:latin typeface="Source Code Pro"/>
                <a:ea typeface="Source Code Pro"/>
                <a:cs typeface="Source Code Pro"/>
              </a:rPr>
              <a:t>ink brushed illustrated </a:t>
            </a:r>
            <a:r>
              <a:rPr lang="en-US" dirty="0" smtClean="0">
                <a:solidFill>
                  <a:schemeClr val="dk2"/>
                </a:solidFill>
                <a:latin typeface="Source Code Pro"/>
                <a:ea typeface="Source Code Pro"/>
                <a:cs typeface="Source Code Pro"/>
              </a:rPr>
              <a:t>print. It was first published in 1947 under the title (New Treasure Island)</a:t>
            </a:r>
            <a:endParaRPr lang="en-US" dirty="0"/>
          </a:p>
        </p:txBody>
      </p:sp>
      <p:pic>
        <p:nvPicPr>
          <p:cNvPr id="12290" name="Picture 2" descr="http://tezukainenglish.com/wp/wp-content/uploads/2014/01/newtreasureisland-1947-01.jpg"/>
          <p:cNvPicPr>
            <a:picLocks noChangeAspect="1" noChangeArrowheads="1"/>
          </p:cNvPicPr>
          <p:nvPr/>
        </p:nvPicPr>
        <p:blipFill>
          <a:blip r:embed="rId3"/>
          <a:srcRect/>
          <a:stretch>
            <a:fillRect/>
          </a:stretch>
        </p:blipFill>
        <p:spPr bwMode="auto">
          <a:xfrm>
            <a:off x="4557712" y="0"/>
            <a:ext cx="4586288" cy="3359282"/>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pic>
        <p:nvPicPr>
          <p:cNvPr id="12" name="Shape 94"/>
          <p:cNvPicPr preferRelativeResize="0"/>
          <p:nvPr/>
        </p:nvPicPr>
        <p:blipFill>
          <a:blip r:embed="rId3">
            <a:alphaModFix/>
          </a:blip>
          <a:stretch>
            <a:fillRect/>
          </a:stretch>
        </p:blipFill>
        <p:spPr>
          <a:xfrm>
            <a:off x="6916880" y="2981325"/>
            <a:ext cx="2476500" cy="2162175"/>
          </a:xfrm>
          <a:prstGeom prst="rect">
            <a:avLst/>
          </a:prstGeom>
          <a:noFill/>
          <a:ln>
            <a:noFill/>
          </a:ln>
        </p:spPr>
      </p:pic>
      <p:sp>
        <p:nvSpPr>
          <p:cNvPr id="8" name="Text Box 10"/>
          <p:cNvSpPr txBox="1">
            <a:spLocks noChangeArrowheads="1"/>
          </p:cNvSpPr>
          <p:nvPr/>
        </p:nvSpPr>
        <p:spPr bwMode="auto">
          <a:xfrm>
            <a:off x="438831" y="172626"/>
            <a:ext cx="2671762" cy="307777"/>
          </a:xfrm>
          <a:prstGeom prst="rect">
            <a:avLst/>
          </a:prstGeom>
          <a:noFill/>
          <a:ln w="9525">
            <a:noFill/>
            <a:miter lim="800000"/>
            <a:headEnd/>
            <a:tailEnd/>
          </a:ln>
          <a:effectLst/>
        </p:spPr>
        <p:txBody>
          <a:bodyPr wrap="square">
            <a:spAutoFit/>
          </a:bodyPr>
          <a:lstStyle/>
          <a:p>
            <a:pPr>
              <a:spcBef>
                <a:spcPct val="50000"/>
              </a:spcBef>
            </a:pPr>
            <a:r>
              <a:rPr lang="en-US" dirty="0"/>
              <a:t>1960-1970</a:t>
            </a:r>
          </a:p>
        </p:txBody>
      </p:sp>
      <p:sp>
        <p:nvSpPr>
          <p:cNvPr id="9" name="TextBox 8"/>
          <p:cNvSpPr txBox="1"/>
          <p:nvPr/>
        </p:nvSpPr>
        <p:spPr>
          <a:xfrm>
            <a:off x="311915" y="540512"/>
            <a:ext cx="4086224" cy="3908762"/>
          </a:xfrm>
          <a:prstGeom prst="rect">
            <a:avLst/>
          </a:prstGeom>
          <a:noFill/>
        </p:spPr>
        <p:txBody>
          <a:bodyPr wrap="square" rtlCol="0">
            <a:spAutoFit/>
          </a:bodyPr>
          <a:lstStyle/>
          <a:p>
            <a:pPr>
              <a:spcBef>
                <a:spcPts val="600"/>
              </a:spcBef>
              <a:spcAft>
                <a:spcPts val="600"/>
              </a:spcAft>
              <a:buFont typeface="Wingdings" pitchFamily="2" charset="2"/>
              <a:buChar char="v"/>
            </a:pPr>
            <a:r>
              <a:rPr lang="en-US" dirty="0" smtClean="0">
                <a:solidFill>
                  <a:schemeClr val="dk2"/>
                </a:solidFill>
                <a:latin typeface="Source Code Pro"/>
                <a:ea typeface="Source Code Pro"/>
                <a:cs typeface="Source Code Pro"/>
              </a:rPr>
              <a:t>In 1963, </a:t>
            </a:r>
            <a:r>
              <a:rPr lang="en-US" dirty="0" err="1" smtClean="0">
                <a:solidFill>
                  <a:schemeClr val="dk2"/>
                </a:solidFill>
                <a:latin typeface="Source Code Pro"/>
                <a:ea typeface="Source Code Pro"/>
                <a:cs typeface="Source Code Pro"/>
              </a:rPr>
              <a:t>Tetsuwan</a:t>
            </a:r>
            <a:r>
              <a:rPr lang="en-US" dirty="0" smtClean="0">
                <a:solidFill>
                  <a:schemeClr val="dk2"/>
                </a:solidFill>
                <a:latin typeface="Source Code Pro"/>
                <a:ea typeface="Source Code Pro"/>
                <a:cs typeface="Source Code Pro"/>
              </a:rPr>
              <a:t> </a:t>
            </a:r>
            <a:r>
              <a:rPr lang="en-US" dirty="0" err="1" smtClean="0">
                <a:solidFill>
                  <a:schemeClr val="dk2"/>
                </a:solidFill>
                <a:latin typeface="Source Code Pro"/>
                <a:ea typeface="Source Code Pro"/>
                <a:cs typeface="Source Code Pro"/>
              </a:rPr>
              <a:t>Atomu</a:t>
            </a:r>
            <a:r>
              <a:rPr lang="en-US" dirty="0" smtClean="0">
                <a:solidFill>
                  <a:schemeClr val="dk2"/>
                </a:solidFill>
                <a:latin typeface="Source Code Pro"/>
                <a:ea typeface="Source Code Pro"/>
                <a:cs typeface="Source Code Pro"/>
              </a:rPr>
              <a:t> (the Japanese name for </a:t>
            </a:r>
            <a:r>
              <a:rPr lang="en-US" dirty="0" err="1" smtClean="0">
                <a:solidFill>
                  <a:schemeClr val="dk2"/>
                </a:solidFill>
                <a:latin typeface="Source Code Pro"/>
                <a:ea typeface="Source Code Pro"/>
                <a:cs typeface="Source Code Pro"/>
              </a:rPr>
              <a:t>Astroboy</a:t>
            </a:r>
            <a:r>
              <a:rPr lang="en-US" dirty="0" smtClean="0">
                <a:solidFill>
                  <a:schemeClr val="dk2"/>
                </a:solidFill>
                <a:latin typeface="Source Code Pro"/>
                <a:ea typeface="Source Code Pro"/>
                <a:cs typeface="Source Code Pro"/>
              </a:rPr>
              <a:t>, which also means </a:t>
            </a:r>
            <a:r>
              <a:rPr lang="en-US" dirty="0" smtClean="0">
                <a:solidFill>
                  <a:schemeClr val="dk2"/>
                </a:solidFill>
                <a:latin typeface="Source Code Pro"/>
                <a:ea typeface="Source Code Pro"/>
                <a:cs typeface="Source Code Pro"/>
              </a:rPr>
              <a:t>“Mighty Atom”) came out as a television series</a:t>
            </a:r>
            <a:r>
              <a:rPr lang="en-US" dirty="0" smtClean="0">
                <a:solidFill>
                  <a:schemeClr val="dk2"/>
                </a:solidFill>
                <a:latin typeface="Source Code Pro"/>
                <a:ea typeface="Source Code Pro"/>
                <a:cs typeface="Source Code Pro"/>
              </a:rPr>
              <a:t>. It was first produced as </a:t>
            </a:r>
            <a:r>
              <a:rPr lang="en-US" dirty="0" err="1" smtClean="0">
                <a:solidFill>
                  <a:schemeClr val="dk2"/>
                </a:solidFill>
                <a:latin typeface="Source Code Pro"/>
                <a:ea typeface="Source Code Pro"/>
                <a:cs typeface="Source Code Pro"/>
              </a:rPr>
              <a:t>manga</a:t>
            </a:r>
            <a:r>
              <a:rPr lang="en-US" dirty="0" smtClean="0">
                <a:solidFill>
                  <a:schemeClr val="dk2"/>
                </a:solidFill>
                <a:latin typeface="Source Code Pro"/>
                <a:ea typeface="Source Code Pro"/>
                <a:cs typeface="Source Code Pro"/>
              </a:rPr>
              <a:t> that featured in the Weekly </a:t>
            </a:r>
            <a:r>
              <a:rPr lang="en-US" dirty="0" err="1" smtClean="0">
                <a:solidFill>
                  <a:schemeClr val="dk2"/>
                </a:solidFill>
                <a:latin typeface="Source Code Pro"/>
                <a:ea typeface="Source Code Pro"/>
                <a:cs typeface="Source Code Pro"/>
              </a:rPr>
              <a:t>Shonen</a:t>
            </a:r>
            <a:r>
              <a:rPr lang="en-US" dirty="0" smtClean="0">
                <a:solidFill>
                  <a:schemeClr val="dk2"/>
                </a:solidFill>
                <a:latin typeface="Source Code Pro"/>
                <a:ea typeface="Source Code Pro"/>
                <a:cs typeface="Source Code Pro"/>
              </a:rPr>
              <a:t> Magazine </a:t>
            </a:r>
            <a:r>
              <a:rPr lang="en-US" dirty="0" smtClean="0">
                <a:solidFill>
                  <a:schemeClr val="dk2"/>
                </a:solidFill>
                <a:latin typeface="Source Code Pro"/>
                <a:ea typeface="Source Code Pro"/>
                <a:cs typeface="Source Code Pro"/>
              </a:rPr>
              <a:t>f</a:t>
            </a:r>
            <a:r>
              <a:rPr lang="en-US" dirty="0" smtClean="0">
                <a:solidFill>
                  <a:schemeClr val="dk2"/>
                </a:solidFill>
                <a:latin typeface="Source Code Pro"/>
                <a:ea typeface="Source Code Pro"/>
                <a:cs typeface="Source Code Pro"/>
              </a:rPr>
              <a:t>rom </a:t>
            </a:r>
            <a:r>
              <a:rPr lang="en-US" dirty="0" smtClean="0">
                <a:solidFill>
                  <a:schemeClr val="dk2"/>
                </a:solidFill>
                <a:latin typeface="Source Code Pro"/>
                <a:ea typeface="Source Code Pro"/>
                <a:cs typeface="Source Code Pro"/>
              </a:rPr>
              <a:t>1952 to </a:t>
            </a:r>
            <a:r>
              <a:rPr lang="en-US" dirty="0" smtClean="0">
                <a:solidFill>
                  <a:schemeClr val="dk2"/>
                </a:solidFill>
                <a:latin typeface="Source Code Pro"/>
                <a:ea typeface="Source Code Pro"/>
                <a:cs typeface="Source Code Pro"/>
              </a:rPr>
              <a:t>1968 and was later produced as the first Japanese anime in 1962 </a:t>
            </a:r>
            <a:r>
              <a:rPr lang="en-US" dirty="0" smtClean="0">
                <a:solidFill>
                  <a:schemeClr val="dk2"/>
                </a:solidFill>
                <a:latin typeface="Source Code Pro"/>
                <a:ea typeface="Source Code Pro"/>
                <a:cs typeface="Source Code Pro"/>
              </a:rPr>
              <a:t>(</a:t>
            </a:r>
            <a:r>
              <a:rPr lang="en-US" dirty="0" err="1" smtClean="0">
                <a:solidFill>
                  <a:schemeClr val="dk2"/>
                </a:solidFill>
                <a:latin typeface="Source Code Pro"/>
                <a:ea typeface="Source Code Pro"/>
                <a:cs typeface="Source Code Pro"/>
              </a:rPr>
              <a:t>MacWilliamss</a:t>
            </a:r>
            <a:r>
              <a:rPr lang="en-US" dirty="0" smtClean="0">
                <a:solidFill>
                  <a:schemeClr val="dk2"/>
                </a:solidFill>
                <a:latin typeface="Source Code Pro"/>
                <a:ea typeface="Source Code Pro"/>
                <a:cs typeface="Source Code Pro"/>
              </a:rPr>
              <a:t>). </a:t>
            </a:r>
            <a:r>
              <a:rPr lang="en-US" dirty="0" smtClean="0">
                <a:solidFill>
                  <a:schemeClr val="dk2"/>
                </a:solidFill>
                <a:latin typeface="Source Code Pro"/>
                <a:ea typeface="Source Code Pro"/>
                <a:cs typeface="Source Code Pro"/>
              </a:rPr>
              <a:t>The character </a:t>
            </a:r>
            <a:r>
              <a:rPr lang="en-US" dirty="0" err="1" smtClean="0">
                <a:solidFill>
                  <a:schemeClr val="dk2"/>
                </a:solidFill>
                <a:latin typeface="Source Code Pro"/>
                <a:ea typeface="Source Code Pro"/>
                <a:cs typeface="Source Code Pro"/>
              </a:rPr>
              <a:t>astroboy</a:t>
            </a:r>
            <a:r>
              <a:rPr lang="en-US" dirty="0" smtClean="0">
                <a:solidFill>
                  <a:schemeClr val="dk2"/>
                </a:solidFill>
                <a:latin typeface="Source Code Pro"/>
                <a:ea typeface="Source Code Pro"/>
                <a:cs typeface="Source Code Pro"/>
              </a:rPr>
              <a:t> </a:t>
            </a:r>
            <a:r>
              <a:rPr lang="en-US" dirty="0" smtClean="0">
                <a:solidFill>
                  <a:schemeClr val="dk2"/>
                </a:solidFill>
                <a:latin typeface="Source Code Pro"/>
                <a:ea typeface="Source Code Pro"/>
                <a:cs typeface="Source Code Pro"/>
              </a:rPr>
              <a:t>was a robot that wished to be a real </a:t>
            </a:r>
            <a:r>
              <a:rPr lang="en-US" dirty="0" smtClean="0">
                <a:solidFill>
                  <a:schemeClr val="dk2"/>
                </a:solidFill>
                <a:latin typeface="Source Code Pro"/>
                <a:ea typeface="Source Code Pro"/>
                <a:cs typeface="Source Code Pro"/>
              </a:rPr>
              <a:t>boy.</a:t>
            </a:r>
          </a:p>
          <a:p>
            <a:pPr>
              <a:spcBef>
                <a:spcPts val="600"/>
              </a:spcBef>
              <a:spcAft>
                <a:spcPts val="600"/>
              </a:spcAft>
              <a:buFont typeface="Wingdings" pitchFamily="2" charset="2"/>
              <a:buChar char="v"/>
            </a:pPr>
            <a:r>
              <a:rPr lang="en-US" dirty="0" smtClean="0">
                <a:solidFill>
                  <a:schemeClr val="dk2"/>
                </a:solidFill>
                <a:latin typeface="Source Code Pro"/>
                <a:ea typeface="Source Code Pro"/>
                <a:cs typeface="Source Code Pro"/>
              </a:rPr>
              <a:t>Through the character (</a:t>
            </a:r>
            <a:r>
              <a:rPr lang="en-US" dirty="0" err="1" smtClean="0">
                <a:solidFill>
                  <a:schemeClr val="dk2"/>
                </a:solidFill>
                <a:latin typeface="Source Code Pro"/>
                <a:ea typeface="Source Code Pro"/>
                <a:cs typeface="Source Code Pro"/>
              </a:rPr>
              <a:t>astroboy</a:t>
            </a:r>
            <a:r>
              <a:rPr lang="en-US" dirty="0" smtClean="0">
                <a:solidFill>
                  <a:schemeClr val="dk2"/>
                </a:solidFill>
                <a:latin typeface="Source Code Pro"/>
                <a:ea typeface="Source Code Pro"/>
                <a:cs typeface="Source Code Pro"/>
              </a:rPr>
              <a:t>), </a:t>
            </a:r>
            <a:r>
              <a:rPr lang="en-US" dirty="0" err="1" smtClean="0">
                <a:solidFill>
                  <a:schemeClr val="dk2"/>
                </a:solidFill>
                <a:latin typeface="Source Code Pro"/>
                <a:ea typeface="Source Code Pro"/>
                <a:cs typeface="Source Code Pro"/>
              </a:rPr>
              <a:t>Tezuka</a:t>
            </a:r>
            <a:r>
              <a:rPr lang="en-US" dirty="0" smtClean="0">
                <a:solidFill>
                  <a:schemeClr val="dk2"/>
                </a:solidFill>
                <a:latin typeface="Source Code Pro"/>
                <a:ea typeface="Source Code Pro"/>
                <a:cs typeface="Source Code Pro"/>
              </a:rPr>
              <a:t> explored Japanese culture by addressing human conflict, cruelty and  consciousness by demonstrating that people require the capacity to learn in order to acquire knowledge. </a:t>
            </a:r>
            <a:endParaRPr lang="en-US" dirty="0"/>
          </a:p>
        </p:txBody>
      </p:sp>
      <p:pic>
        <p:nvPicPr>
          <p:cNvPr id="10" name="Shape 95"/>
          <p:cNvPicPr preferRelativeResize="0"/>
          <p:nvPr/>
        </p:nvPicPr>
        <p:blipFill>
          <a:blip r:embed="rId4">
            <a:alphaModFix/>
          </a:blip>
          <a:stretch>
            <a:fillRect/>
          </a:stretch>
        </p:blipFill>
        <p:spPr>
          <a:xfrm>
            <a:off x="4857008" y="722181"/>
            <a:ext cx="3693226" cy="2448532"/>
          </a:xfrm>
          <a:prstGeom prst="rect">
            <a:avLst/>
          </a:prstGeom>
          <a:noFill/>
          <a:ln>
            <a:noFill/>
          </a:ln>
        </p:spPr>
      </p:pic>
      <p:sp>
        <p:nvSpPr>
          <p:cNvPr id="11" name="Shape 96"/>
          <p:cNvSpPr txBox="1">
            <a:spLocks noGrp="1"/>
          </p:cNvSpPr>
          <p:nvPr>
            <p:ph type="title"/>
          </p:nvPr>
        </p:nvSpPr>
        <p:spPr>
          <a:xfrm rot="-813605">
            <a:off x="5030830" y="169887"/>
            <a:ext cx="3406189" cy="1204178"/>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en" sz="4800" dirty="0">
                <a:solidFill>
                  <a:srgbClr val="3D85C6"/>
                </a:solidFill>
                <a:latin typeface="EB Garamond"/>
                <a:ea typeface="EB Garamond"/>
                <a:cs typeface="EB Garamond"/>
                <a:sym typeface="EB Garamond"/>
              </a:rPr>
              <a:t>Modern </a:t>
            </a:r>
            <a:r>
              <a:rPr lang="en" sz="4800" dirty="0">
                <a:solidFill>
                  <a:schemeClr val="dk1"/>
                </a:solidFill>
                <a:latin typeface="EB Garamond"/>
                <a:ea typeface="EB Garamond"/>
                <a:cs typeface="EB Garamond"/>
                <a:sym typeface="EB Garamond"/>
              </a:rPr>
              <a:t>Anime</a:t>
            </a:r>
            <a:endParaRPr sz="4800">
              <a:solidFill>
                <a:schemeClr val="dk1"/>
              </a:solidFill>
              <a:latin typeface="EB Garamond"/>
              <a:ea typeface="EB Garamond"/>
              <a:cs typeface="EB Garamond"/>
              <a:sym typeface="EB Garamo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12"/>
                                        </p:tgtEl>
                                      </p:cBhvr>
                                    </p:animEffect>
                                    <p:set>
                                      <p:cBhvr>
                                        <p:cTn id="7" dur="1" fill="hold">
                                          <p:stCondLst>
                                            <p:cond delay="1000"/>
                                          </p:stCondLst>
                                        </p:cTn>
                                        <p:tgtEl>
                                          <p:spTgt spid="1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5" name="TextBox 4"/>
          <p:cNvSpPr txBox="1"/>
          <p:nvPr/>
        </p:nvSpPr>
        <p:spPr>
          <a:xfrm>
            <a:off x="581891" y="985652"/>
            <a:ext cx="7707086" cy="2954655"/>
          </a:xfrm>
          <a:prstGeom prst="rect">
            <a:avLst/>
          </a:prstGeom>
          <a:noFill/>
        </p:spPr>
        <p:txBody>
          <a:bodyPr wrap="square" rtlCol="0">
            <a:spAutoFit/>
          </a:bodyPr>
          <a:lstStyle/>
          <a:p>
            <a:pPr algn="ctr">
              <a:spcBef>
                <a:spcPts val="600"/>
              </a:spcBef>
              <a:spcAft>
                <a:spcPts val="600"/>
              </a:spcAft>
            </a:pPr>
            <a:r>
              <a:rPr lang="en-US" dirty="0" smtClean="0"/>
              <a:t>Bibliography</a:t>
            </a:r>
          </a:p>
          <a:p>
            <a:pPr>
              <a:spcBef>
                <a:spcPts val="600"/>
              </a:spcBef>
              <a:spcAft>
                <a:spcPts val="600"/>
              </a:spcAft>
              <a:buFont typeface="Wingdings" pitchFamily="2" charset="2"/>
              <a:buChar char="v"/>
            </a:pPr>
            <a:r>
              <a:rPr lang="en-US" dirty="0" err="1" smtClean="0"/>
              <a:t>Bouissou</a:t>
            </a:r>
            <a:r>
              <a:rPr lang="en-US" dirty="0" smtClean="0"/>
              <a:t>, Jean-Marie. "</a:t>
            </a:r>
            <a:r>
              <a:rPr lang="en-US" dirty="0" err="1" smtClean="0"/>
              <a:t>Manga</a:t>
            </a:r>
            <a:r>
              <a:rPr lang="en-US" dirty="0" smtClean="0"/>
              <a:t>: A historical overview." </a:t>
            </a:r>
            <a:r>
              <a:rPr lang="en-US" i="1" dirty="0" err="1" smtClean="0"/>
              <a:t>Manga</a:t>
            </a:r>
            <a:r>
              <a:rPr lang="en-US" i="1" dirty="0" smtClean="0"/>
              <a:t>: An anthology of global and cultural perspectives</a:t>
            </a:r>
            <a:r>
              <a:rPr lang="en-US" dirty="0" smtClean="0"/>
              <a:t> (2010): 17-33</a:t>
            </a:r>
            <a:r>
              <a:rPr lang="en-US" dirty="0" smtClean="0"/>
              <a:t>.</a:t>
            </a:r>
          </a:p>
          <a:p>
            <a:pPr>
              <a:spcBef>
                <a:spcPts val="600"/>
              </a:spcBef>
              <a:spcAft>
                <a:spcPts val="600"/>
              </a:spcAft>
              <a:buFont typeface="Wingdings" pitchFamily="2" charset="2"/>
              <a:buChar char="v"/>
            </a:pPr>
            <a:r>
              <a:rPr lang="en-US" dirty="0" smtClean="0"/>
              <a:t>Brenner, Robin E. </a:t>
            </a:r>
            <a:r>
              <a:rPr lang="en-US" i="1" dirty="0" smtClean="0"/>
              <a:t>Understanding </a:t>
            </a:r>
            <a:r>
              <a:rPr lang="en-US" i="1" dirty="0" err="1" smtClean="0"/>
              <a:t>manga</a:t>
            </a:r>
            <a:r>
              <a:rPr lang="en-US" i="1" dirty="0" smtClean="0"/>
              <a:t> and anime</a:t>
            </a:r>
            <a:r>
              <a:rPr lang="en-US" dirty="0" smtClean="0"/>
              <a:t>. Greenwood Publishing Group, 2007</a:t>
            </a:r>
            <a:r>
              <a:rPr lang="en-US" dirty="0" smtClean="0"/>
              <a:t>.</a:t>
            </a:r>
          </a:p>
          <a:p>
            <a:pPr>
              <a:spcBef>
                <a:spcPts val="600"/>
              </a:spcBef>
              <a:spcAft>
                <a:spcPts val="600"/>
              </a:spcAft>
              <a:buFont typeface="Wingdings" pitchFamily="2" charset="2"/>
              <a:buChar char="v"/>
            </a:pPr>
            <a:r>
              <a:rPr lang="en-US" dirty="0" err="1" smtClean="0"/>
              <a:t>MacWilliams</a:t>
            </a:r>
            <a:r>
              <a:rPr lang="en-US" dirty="0" smtClean="0"/>
              <a:t>, Mark W. </a:t>
            </a:r>
            <a:r>
              <a:rPr lang="en-US" i="1" dirty="0" smtClean="0"/>
              <a:t>Japanese visual culture: explorations in the world of </a:t>
            </a:r>
            <a:r>
              <a:rPr lang="en-US" i="1" dirty="0" err="1" smtClean="0"/>
              <a:t>manga</a:t>
            </a:r>
            <a:r>
              <a:rPr lang="en-US" i="1" dirty="0" smtClean="0"/>
              <a:t> and anime</a:t>
            </a:r>
            <a:r>
              <a:rPr lang="en-US" dirty="0" smtClean="0"/>
              <a:t>. </a:t>
            </a:r>
            <a:r>
              <a:rPr lang="en-US" dirty="0" err="1" smtClean="0"/>
              <a:t>Routledge</a:t>
            </a:r>
            <a:r>
              <a:rPr lang="en-US" dirty="0" smtClean="0"/>
              <a:t>, 2014.</a:t>
            </a:r>
          </a:p>
          <a:p>
            <a:pPr>
              <a:spcBef>
                <a:spcPts val="600"/>
              </a:spcBef>
              <a:spcAft>
                <a:spcPts val="600"/>
              </a:spcAft>
            </a:pPr>
            <a:endParaRPr lang="en-US" dirty="0" smtClean="0"/>
          </a:p>
          <a:p>
            <a:pPr>
              <a:spcBef>
                <a:spcPts val="600"/>
              </a:spcBef>
              <a:spcAft>
                <a:spcPts val="600"/>
              </a:spcAft>
              <a:buFont typeface="Wingdings" pitchFamily="2" charset="2"/>
              <a:buChar char="v"/>
            </a:pPr>
            <a:endParaRPr lang="en-US" dirty="0" smtClean="0"/>
          </a:p>
          <a:p>
            <a:pPr>
              <a:spcBef>
                <a:spcPts val="600"/>
              </a:spcBef>
              <a:spcAft>
                <a:spcPts val="600"/>
              </a:spcAft>
              <a:buFont typeface="Wingdings" pitchFamily="2" charset="2"/>
              <a:buChar char="v"/>
            </a:pPr>
            <a:endParaRPr lang="en-US" dirty="0"/>
          </a:p>
        </p:txBody>
      </p:sp>
    </p:spTree>
  </p:cSld>
  <p:clrMapOvr>
    <a:masterClrMapping/>
  </p:clrMapOvr>
</p:sld>
</file>

<file path=ppt/theme/theme1.xml><?xml version="1.0" encoding="utf-8"?>
<a:theme xmlns:a="http://schemas.openxmlformats.org/drawingml/2006/main" name="Modern Writer">
  <a:themeElements>
    <a:clrScheme name="Modern Writer">
      <a:dk1>
        <a:srgbClr val="E91D63"/>
      </a:dk1>
      <a:lt1>
        <a:srgbClr val="FFFFFF"/>
      </a:lt1>
      <a:dk2>
        <a:srgbClr val="424242"/>
      </a:dk2>
      <a:lt2>
        <a:srgbClr val="999999"/>
      </a:lt2>
      <a:accent1>
        <a:srgbClr val="607D8B"/>
      </a:accent1>
      <a:accent2>
        <a:srgbClr val="673AB7"/>
      </a:accent2>
      <a:accent3>
        <a:srgbClr val="9C26B0"/>
      </a:accent3>
      <a:accent4>
        <a:srgbClr val="0090AC"/>
      </a:accent4>
      <a:accent5>
        <a:srgbClr val="01AFD1"/>
      </a:accent5>
      <a:accent6>
        <a:srgbClr val="F8E71C"/>
      </a:accent6>
      <a:hlink>
        <a:srgbClr val="01AFD1"/>
      </a:hlink>
      <a:folHlink>
        <a:srgbClr val="01AF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247</TotalTime>
  <Words>495</Words>
  <PresentationFormat>On-screen Show (16:9)</PresentationFormat>
  <Paragraphs>25</Paragraphs>
  <Slides>6</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EB Garamond</vt:lpstr>
      <vt:lpstr>Oswald</vt:lpstr>
      <vt:lpstr>Source Code Pro</vt:lpstr>
      <vt:lpstr>Wingdings</vt:lpstr>
      <vt:lpstr>Modern Writer</vt:lpstr>
      <vt:lpstr>JAPANESE ANIMATION</vt:lpstr>
      <vt:lpstr>Introduction</vt:lpstr>
      <vt:lpstr>Slide 3</vt:lpstr>
      <vt:lpstr>Based on the ideas of the drawing found in toba-ehon , artists immersed themselves with new developments where they started to produce comic drawings that were linked together to create a chain sequence and over time, this became a new type of anime art form (Bouissou). The characters and themes used in the drawings immensely varied. Some were illustrations of adventure, love, war, history and so forth which were all important in diffusion and spreading of the Japanese culture. </vt:lpstr>
      <vt:lpstr>Modern Anime</vt:lpstr>
      <vt:lpstr>Slide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JAPANESE ANIMATION</dc:title>
  <dc:creator>Ann</dc:creator>
  <cp:lastModifiedBy>Ann</cp:lastModifiedBy>
  <cp:revision>96</cp:revision>
  <dcterms:modified xsi:type="dcterms:W3CDTF">2018-05-08T03:25:19Z</dcterms:modified>
</cp:coreProperties>
</file>